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17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6/27/2024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397" y="508838"/>
            <a:ext cx="3913467"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ctrTitle"/>
          </p:nvPr>
        </p:nvSpPr>
        <p:spPr>
          <a:xfrm>
            <a:off x="480060" y="1243013"/>
            <a:ext cx="2891790" cy="4371974"/>
          </a:xfrm>
        </p:spPr>
        <p:txBody>
          <a:bodyPr vert="horz" lIns="91440" tIns="45720" rIns="91440" bIns="45720" rtlCol="0" anchor="ctr">
            <a:normAutofit/>
          </a:bodyPr>
          <a:lstStyle/>
          <a:p>
            <a:pPr algn="l" defTabSz="914400">
              <a:lnSpc>
                <a:spcPct val="90000"/>
              </a:lnSpc>
            </a:pPr>
            <a:r>
              <a:rPr lang="en-US" sz="3100" kern="1200">
                <a:solidFill>
                  <a:schemeClr val="tx2"/>
                </a:solidFill>
                <a:latin typeface="+mj-lt"/>
                <a:ea typeface="+mj-ea"/>
                <a:cs typeface="+mj-cs"/>
              </a:rPr>
              <a:t>Ongoing Training Programs for Financial Auditors in Greece and Spain</a:t>
            </a:r>
          </a:p>
        </p:txBody>
      </p:sp>
      <p:sp>
        <p:nvSpPr>
          <p:cNvPr id="3" name="Content Placeholder 2"/>
          <p:cNvSpPr>
            <a:spLocks noGrp="1"/>
          </p:cNvSpPr>
          <p:nvPr>
            <p:ph type="subTitle" idx="1"/>
          </p:nvPr>
        </p:nvSpPr>
        <p:spPr>
          <a:xfrm>
            <a:off x="4629150" y="804672"/>
            <a:ext cx="3915918" cy="5230368"/>
          </a:xfrm>
        </p:spPr>
        <p:txBody>
          <a:bodyPr vert="horz" lIns="91440" tIns="45720" rIns="91440" bIns="45720" rtlCol="0" anchor="ctr">
            <a:normAutofit/>
          </a:bodyPr>
          <a:lstStyle/>
          <a:p>
            <a:pPr indent="-228600" algn="l" defTabSz="914400">
              <a:lnSpc>
                <a:spcPct val="90000"/>
              </a:lnSpc>
              <a:buFont typeface="Arial" panose="020B0604020202020204" pitchFamily="34" charset="0"/>
              <a:buChar char="•"/>
            </a:pPr>
            <a:r>
              <a:rPr lang="en-US" sz="1600" dirty="0">
                <a:solidFill>
                  <a:schemeClr val="tx2"/>
                </a:solidFill>
              </a:rPr>
              <a:t>The Role of Academic Institutions in Enhancing Auditor Competence, Combined with Policy Initiatives for Cultivating Tax Compliance in Mediterranean Regions</a:t>
            </a:r>
          </a:p>
          <a:p>
            <a:pPr indent="-228600" algn="l" defTabSz="914400">
              <a:lnSpc>
                <a:spcPct val="90000"/>
              </a:lnSpc>
              <a:buFont typeface="Arial" panose="020B0604020202020204" pitchFamily="34" charset="0"/>
              <a:buChar char="•"/>
            </a:pPr>
            <a:endParaRPr lang="en-US" sz="1600" dirty="0">
              <a:solidFill>
                <a:schemeClr val="tx2"/>
              </a:solidFill>
            </a:endParaRPr>
          </a:p>
          <a:p>
            <a:pPr indent="-228600" algn="l" defTabSz="914400">
              <a:lnSpc>
                <a:spcPct val="90000"/>
              </a:lnSpc>
              <a:buFont typeface="Arial" panose="020B0604020202020204" pitchFamily="34" charset="0"/>
              <a:buChar char="•"/>
            </a:pPr>
            <a:endParaRPr lang="en-US" sz="1600" dirty="0">
              <a:solidFill>
                <a:schemeClr val="tx2"/>
              </a:solidFill>
            </a:endParaRPr>
          </a:p>
          <a:p>
            <a:pPr indent="-228600" algn="l" defTabSz="914400">
              <a:lnSpc>
                <a:spcPct val="90000"/>
              </a:lnSpc>
              <a:buFont typeface="Arial" panose="020B0604020202020204" pitchFamily="34" charset="0"/>
              <a:buChar char="•"/>
            </a:pPr>
            <a:r>
              <a:rPr lang="en-US" sz="1600" dirty="0" err="1">
                <a:solidFill>
                  <a:schemeClr val="tx2"/>
                </a:solidFill>
              </a:rPr>
              <a:t>Tetradis</a:t>
            </a:r>
            <a:r>
              <a:rPr lang="en-US" sz="1600" dirty="0">
                <a:solidFill>
                  <a:schemeClr val="tx2"/>
                </a:solidFill>
              </a:rPr>
              <a:t> Nikolaos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157553" cy="1188720"/>
          </a:xfrm>
        </p:spPr>
        <p:txBody>
          <a:bodyPr>
            <a:normAutofit/>
          </a:bodyPr>
          <a:lstStyle/>
          <a:p>
            <a:pPr>
              <a:lnSpc>
                <a:spcPct val="90000"/>
              </a:lnSpc>
            </a:pPr>
            <a:r>
              <a:rPr lang="en-US" sz="3700">
                <a:solidFill>
                  <a:schemeClr val="tx1">
                    <a:lumMod val="85000"/>
                    <a:lumOff val="15000"/>
                  </a:schemeClr>
                </a:solidFill>
              </a:rPr>
              <a:t>Policy Initiatives for Tax Compliance in Spain</a:t>
            </a:r>
          </a:p>
        </p:txBody>
      </p:sp>
      <p:sp>
        <p:nvSpPr>
          <p:cNvPr id="3" name="Content Placeholder 2"/>
          <p:cNvSpPr>
            <a:spLocks noGrp="1"/>
          </p:cNvSpPr>
          <p:nvPr>
            <p:ph idx="1"/>
          </p:nvPr>
        </p:nvSpPr>
        <p:spPr>
          <a:xfrm>
            <a:off x="1468490" y="2431765"/>
            <a:ext cx="6207019" cy="3320031"/>
          </a:xfrm>
        </p:spPr>
        <p:txBody>
          <a:bodyPr anchor="ctr">
            <a:normAutofit/>
          </a:bodyPr>
          <a:lstStyle/>
          <a:p>
            <a:r>
              <a:rPr lang="en-US" sz="1700">
                <a:solidFill>
                  <a:schemeClr val="tx1">
                    <a:lumMod val="85000"/>
                    <a:lumOff val="15000"/>
                  </a:schemeClr>
                </a:solidFill>
              </a:rPr>
              <a:t>Spain's policies focus on improving tax compliance through administrative modernization, increased transparency, and robust anti-fraud measures. Public education and engagement are also critical components of these initiatives.</a:t>
            </a:r>
          </a:p>
        </p:txBody>
      </p:sp>
      <p:sp>
        <p:nvSpPr>
          <p:cNvPr id="16"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157553" cy="1188720"/>
          </a:xfrm>
        </p:spPr>
        <p:txBody>
          <a:bodyPr>
            <a:normAutofit/>
          </a:bodyPr>
          <a:lstStyle/>
          <a:p>
            <a:pPr>
              <a:lnSpc>
                <a:spcPct val="90000"/>
              </a:lnSpc>
            </a:pPr>
            <a:r>
              <a:rPr lang="it-IT" sz="3700">
                <a:solidFill>
                  <a:schemeClr val="tx1">
                    <a:lumMod val="85000"/>
                    <a:lumOff val="15000"/>
                  </a:schemeClr>
                </a:solidFill>
              </a:rPr>
              <a:t>Tax Compliance in Mediterranean Regions</a:t>
            </a:r>
          </a:p>
        </p:txBody>
      </p:sp>
      <p:sp>
        <p:nvSpPr>
          <p:cNvPr id="3" name="Content Placeholder 2"/>
          <p:cNvSpPr>
            <a:spLocks noGrp="1"/>
          </p:cNvSpPr>
          <p:nvPr>
            <p:ph idx="1"/>
          </p:nvPr>
        </p:nvSpPr>
        <p:spPr>
          <a:xfrm>
            <a:off x="1468490" y="2431765"/>
            <a:ext cx="6207019" cy="3320031"/>
          </a:xfrm>
        </p:spPr>
        <p:txBody>
          <a:bodyPr anchor="ctr">
            <a:normAutofit/>
          </a:bodyPr>
          <a:lstStyle/>
          <a:p>
            <a:r>
              <a:rPr lang="en-US" sz="1700">
                <a:solidFill>
                  <a:schemeClr val="tx1">
                    <a:lumMod val="85000"/>
                    <a:lumOff val="15000"/>
                  </a:schemeClr>
                </a:solidFill>
              </a:rPr>
              <a:t>Mediterranean countries are implementing various strategies to foster tax compliance. These strategies include policy reforms, educational efforts, and regional cooperation to harmonize tax practices and enhance compliance across the region.</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157553" cy="1188720"/>
          </a:xfrm>
        </p:spPr>
        <p:txBody>
          <a:bodyPr>
            <a:normAutofit/>
          </a:bodyPr>
          <a:lstStyle/>
          <a:p>
            <a:r>
              <a:rPr lang="en-US">
                <a:solidFill>
                  <a:schemeClr val="tx1">
                    <a:lumMod val="85000"/>
                    <a:lumOff val="15000"/>
                  </a:schemeClr>
                </a:solidFill>
              </a:rPr>
              <a:t>Challenges in Ongoing Training</a:t>
            </a:r>
          </a:p>
        </p:txBody>
      </p:sp>
      <p:sp>
        <p:nvSpPr>
          <p:cNvPr id="3" name="Content Placeholder 2"/>
          <p:cNvSpPr>
            <a:spLocks noGrp="1"/>
          </p:cNvSpPr>
          <p:nvPr>
            <p:ph idx="1"/>
          </p:nvPr>
        </p:nvSpPr>
        <p:spPr>
          <a:xfrm>
            <a:off x="1468490" y="2431765"/>
            <a:ext cx="6207019" cy="3320031"/>
          </a:xfrm>
        </p:spPr>
        <p:txBody>
          <a:bodyPr anchor="ctr">
            <a:normAutofit/>
          </a:bodyPr>
          <a:lstStyle/>
          <a:p>
            <a:r>
              <a:rPr lang="en-US" sz="1700">
                <a:solidFill>
                  <a:schemeClr val="tx1">
                    <a:lumMod val="85000"/>
                    <a:lumOff val="15000"/>
                  </a:schemeClr>
                </a:solidFill>
              </a:rPr>
              <a:t>Challenges in ongoing training include adapting to rapid regulatory changes, ensuring equitable access to training resources, and addressing the diverse needs of auditors at different career stages.</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5CF486-D9E5-4A66-898A-F3D62B81B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 y="-5"/>
            <a:ext cx="9144861" cy="2200064"/>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 name="connsiteX0" fmla="*/ 1148 w 12193149"/>
              <a:gd name="connsiteY0" fmla="*/ 818782 h 3163521"/>
              <a:gd name="connsiteX1" fmla="*/ 12181789 w 12193149"/>
              <a:gd name="connsiteY1" fmla="*/ 0 h 3163521"/>
              <a:gd name="connsiteX2" fmla="*/ 12193149 w 12193149"/>
              <a:gd name="connsiteY2" fmla="*/ 1398521 h 3163521"/>
              <a:gd name="connsiteX3" fmla="*/ 12185986 w 12193149"/>
              <a:gd name="connsiteY3" fmla="*/ 1402971 h 3163521"/>
              <a:gd name="connsiteX4" fmla="*/ 12156363 w 12193149"/>
              <a:gd name="connsiteY4" fmla="*/ 1416148 h 3163521"/>
              <a:gd name="connsiteX5" fmla="*/ 12139215 w 12193149"/>
              <a:gd name="connsiteY5" fmla="*/ 1441961 h 3163521"/>
              <a:gd name="connsiteX6" fmla="*/ 12126327 w 12193149"/>
              <a:gd name="connsiteY6" fmla="*/ 1443472 h 3163521"/>
              <a:gd name="connsiteX7" fmla="*/ 12124007 w 12193149"/>
              <a:gd name="connsiteY7" fmla="*/ 1443576 h 3163521"/>
              <a:gd name="connsiteX8" fmla="*/ 12116854 w 12193149"/>
              <a:gd name="connsiteY8" fmla="*/ 1447390 h 3163521"/>
              <a:gd name="connsiteX9" fmla="*/ 12099497 w 12193149"/>
              <a:gd name="connsiteY9" fmla="*/ 1446921 h 3163521"/>
              <a:gd name="connsiteX10" fmla="*/ 12087073 w 12193149"/>
              <a:gd name="connsiteY10" fmla="*/ 1455123 h 3163521"/>
              <a:gd name="connsiteX11" fmla="*/ 12031073 w 12193149"/>
              <a:gd name="connsiteY11" fmla="*/ 1498791 h 3163521"/>
              <a:gd name="connsiteX12" fmla="*/ 11995833 w 12193149"/>
              <a:gd name="connsiteY12" fmla="*/ 1522240 h 3163521"/>
              <a:gd name="connsiteX13" fmla="*/ 11979717 w 12193149"/>
              <a:gd name="connsiteY13" fmla="*/ 1526943 h 3163521"/>
              <a:gd name="connsiteX14" fmla="*/ 11959046 w 12193149"/>
              <a:gd name="connsiteY14" fmla="*/ 1536340 h 3163521"/>
              <a:gd name="connsiteX15" fmla="*/ 11920454 w 12193149"/>
              <a:gd name="connsiteY15" fmla="*/ 1549665 h 3163521"/>
              <a:gd name="connsiteX16" fmla="*/ 11903656 w 12193149"/>
              <a:gd name="connsiteY16" fmla="*/ 1561208 h 3163521"/>
              <a:gd name="connsiteX17" fmla="*/ 11895048 w 12193149"/>
              <a:gd name="connsiteY17" fmla="*/ 1563573 h 3163521"/>
              <a:gd name="connsiteX18" fmla="*/ 11891968 w 12193149"/>
              <a:gd name="connsiteY18" fmla="*/ 1574511 h 3163521"/>
              <a:gd name="connsiteX19" fmla="*/ 11870776 w 12193149"/>
              <a:gd name="connsiteY19" fmla="*/ 1596598 h 3163521"/>
              <a:gd name="connsiteX20" fmla="*/ 11813376 w 12193149"/>
              <a:gd name="connsiteY20" fmla="*/ 1616441 h 3163521"/>
              <a:gd name="connsiteX21" fmla="*/ 11590693 w 12193149"/>
              <a:gd name="connsiteY21" fmla="*/ 1782559 h 3163521"/>
              <a:gd name="connsiteX22" fmla="*/ 11506817 w 12193149"/>
              <a:gd name="connsiteY22" fmla="*/ 1852405 h 3163521"/>
              <a:gd name="connsiteX23" fmla="*/ 11280332 w 12193149"/>
              <a:gd name="connsiteY23" fmla="*/ 2042353 h 3163521"/>
              <a:gd name="connsiteX24" fmla="*/ 11228309 w 12193149"/>
              <a:gd name="connsiteY24" fmla="*/ 2095018 h 3163521"/>
              <a:gd name="connsiteX25" fmla="*/ 11218087 w 12193149"/>
              <a:gd name="connsiteY25" fmla="*/ 2094743 h 3163521"/>
              <a:gd name="connsiteX26" fmla="*/ 11217184 w 12193149"/>
              <a:gd name="connsiteY26" fmla="*/ 2093800 h 3163521"/>
              <a:gd name="connsiteX27" fmla="*/ 11188885 w 12193149"/>
              <a:gd name="connsiteY27" fmla="*/ 2111165 h 3163521"/>
              <a:gd name="connsiteX28" fmla="*/ 11184501 w 12193149"/>
              <a:gd name="connsiteY28" fmla="*/ 2111307 h 3163521"/>
              <a:gd name="connsiteX29" fmla="*/ 11166854 w 12193149"/>
              <a:gd name="connsiteY29" fmla="*/ 2125394 h 3163521"/>
              <a:gd name="connsiteX30" fmla="*/ 11157311 w 12193149"/>
              <a:gd name="connsiteY30" fmla="*/ 2131196 h 3163521"/>
              <a:gd name="connsiteX31" fmla="*/ 11155496 w 12193149"/>
              <a:gd name="connsiteY31" fmla="*/ 2135879 h 3163521"/>
              <a:gd name="connsiteX32" fmla="*/ 11140961 w 12193149"/>
              <a:gd name="connsiteY32" fmla="*/ 2142897 h 3163521"/>
              <a:gd name="connsiteX33" fmla="*/ 11138961 w 12193149"/>
              <a:gd name="connsiteY33" fmla="*/ 2142554 h 3163521"/>
              <a:gd name="connsiteX34" fmla="*/ 11128208 w 12193149"/>
              <a:gd name="connsiteY34" fmla="*/ 2152614 h 3163521"/>
              <a:gd name="connsiteX35" fmla="*/ 11120691 w 12193149"/>
              <a:gd name="connsiteY35" fmla="*/ 2166206 h 3163521"/>
              <a:gd name="connsiteX36" fmla="*/ 10894683 w 12193149"/>
              <a:gd name="connsiteY36" fmla="*/ 2292181 h 3163521"/>
              <a:gd name="connsiteX37" fmla="*/ 10773300 w 12193149"/>
              <a:gd name="connsiteY37" fmla="*/ 2341973 h 3163521"/>
              <a:gd name="connsiteX38" fmla="*/ 10627668 w 12193149"/>
              <a:gd name="connsiteY38" fmla="*/ 2378011 h 3163521"/>
              <a:gd name="connsiteX39" fmla="*/ 10581895 w 12193149"/>
              <a:gd name="connsiteY39" fmla="*/ 2387471 h 3163521"/>
              <a:gd name="connsiteX40" fmla="*/ 10547790 w 12193149"/>
              <a:gd name="connsiteY40" fmla="*/ 2417205 h 3163521"/>
              <a:gd name="connsiteX41" fmla="*/ 10529643 w 12193149"/>
              <a:gd name="connsiteY41" fmla="*/ 2415689 h 3163521"/>
              <a:gd name="connsiteX42" fmla="*/ 10526446 w 12193149"/>
              <a:gd name="connsiteY42" fmla="*/ 2415193 h 3163521"/>
              <a:gd name="connsiteX43" fmla="*/ 10515129 w 12193149"/>
              <a:gd name="connsiteY43" fmla="*/ 2418319 h 3163521"/>
              <a:gd name="connsiteX44" fmla="*/ 10491735 w 12193149"/>
              <a:gd name="connsiteY44" fmla="*/ 2412938 h 3163521"/>
              <a:gd name="connsiteX45" fmla="*/ 10471418 w 12193149"/>
              <a:gd name="connsiteY45" fmla="*/ 2420475 h 3163521"/>
              <a:gd name="connsiteX46" fmla="*/ 10377042 w 12193149"/>
              <a:gd name="connsiteY46" fmla="*/ 2463380 h 3163521"/>
              <a:gd name="connsiteX47" fmla="*/ 10319338 w 12193149"/>
              <a:gd name="connsiteY47" fmla="*/ 2485003 h 3163521"/>
              <a:gd name="connsiteX48" fmla="*/ 10295467 w 12193149"/>
              <a:gd name="connsiteY48" fmla="*/ 2486861 h 3163521"/>
              <a:gd name="connsiteX49" fmla="*/ 10263443 w 12193149"/>
              <a:gd name="connsiteY49" fmla="*/ 2493730 h 3163521"/>
              <a:gd name="connsiteX50" fmla="*/ 10205418 w 12193149"/>
              <a:gd name="connsiteY50" fmla="*/ 2500931 h 3163521"/>
              <a:gd name="connsiteX51" fmla="*/ 10177759 w 12193149"/>
              <a:gd name="connsiteY51" fmla="*/ 2511725 h 3163521"/>
              <a:gd name="connsiteX52" fmla="*/ 10165070 w 12193149"/>
              <a:gd name="connsiteY52" fmla="*/ 2512521 h 3163521"/>
              <a:gd name="connsiteX53" fmla="*/ 10156308 w 12193149"/>
              <a:gd name="connsiteY53" fmla="*/ 2526269 h 3163521"/>
              <a:gd name="connsiteX54" fmla="*/ 10118267 w 12193149"/>
              <a:gd name="connsiteY54" fmla="*/ 2549924 h 3163521"/>
              <a:gd name="connsiteX55" fmla="*/ 10083317 w 12193149"/>
              <a:gd name="connsiteY55" fmla="*/ 2562078 h 3163521"/>
              <a:gd name="connsiteX56" fmla="*/ 10040388 w 12193149"/>
              <a:gd name="connsiteY56" fmla="*/ 2560414 h 3163521"/>
              <a:gd name="connsiteX57" fmla="*/ 9961167 w 12193149"/>
              <a:gd name="connsiteY57" fmla="*/ 2575929 h 3163521"/>
              <a:gd name="connsiteX58" fmla="*/ 9848940 w 12193149"/>
              <a:gd name="connsiteY58" fmla="*/ 2582697 h 3163521"/>
              <a:gd name="connsiteX59" fmla="*/ 9729457 w 12193149"/>
              <a:gd name="connsiteY59" fmla="*/ 2602904 h 3163521"/>
              <a:gd name="connsiteX60" fmla="*/ 9613704 w 12193149"/>
              <a:gd name="connsiteY60" fmla="*/ 2631153 h 3163521"/>
              <a:gd name="connsiteX61" fmla="*/ 9338590 w 12193149"/>
              <a:gd name="connsiteY61" fmla="*/ 2688075 h 3163521"/>
              <a:gd name="connsiteX62" fmla="*/ 9232518 w 12193149"/>
              <a:gd name="connsiteY62" fmla="*/ 2711931 h 3163521"/>
              <a:gd name="connsiteX63" fmla="*/ 9156690 w 12193149"/>
              <a:gd name="connsiteY63" fmla="*/ 2722010 h 3163521"/>
              <a:gd name="connsiteX64" fmla="*/ 9054601 w 12193149"/>
              <a:gd name="connsiteY64" fmla="*/ 2729537 h 3163521"/>
              <a:gd name="connsiteX65" fmla="*/ 9006634 w 12193149"/>
              <a:gd name="connsiteY65" fmla="*/ 2732822 h 3163521"/>
              <a:gd name="connsiteX66" fmla="*/ 9006349 w 12193149"/>
              <a:gd name="connsiteY66" fmla="*/ 2732582 h 3163521"/>
              <a:gd name="connsiteX67" fmla="*/ 8997380 w 12193149"/>
              <a:gd name="connsiteY67" fmla="*/ 2733793 h 3163521"/>
              <a:gd name="connsiteX68" fmla="*/ 8991542 w 12193149"/>
              <a:gd name="connsiteY68" fmla="*/ 2735854 h 3163521"/>
              <a:gd name="connsiteX69" fmla="*/ 8975485 w 12193149"/>
              <a:gd name="connsiteY69" fmla="*/ 2739080 h 3163521"/>
              <a:gd name="connsiteX70" fmla="*/ 8969159 w 12193149"/>
              <a:gd name="connsiteY70" fmla="*/ 2738380 h 3163521"/>
              <a:gd name="connsiteX71" fmla="*/ 8964196 w 12193149"/>
              <a:gd name="connsiteY71" fmla="*/ 2736155 h 3163521"/>
              <a:gd name="connsiteX72" fmla="*/ 8930136 w 12193149"/>
              <a:gd name="connsiteY72" fmla="*/ 2732967 h 3163521"/>
              <a:gd name="connsiteX73" fmla="*/ 8753592 w 12193149"/>
              <a:gd name="connsiteY73" fmla="*/ 2752199 h 3163521"/>
              <a:gd name="connsiteX74" fmla="*/ 8708995 w 12193149"/>
              <a:gd name="connsiteY74" fmla="*/ 2754300 h 3163521"/>
              <a:gd name="connsiteX75" fmla="*/ 8597219 w 12193149"/>
              <a:gd name="connsiteY75" fmla="*/ 2762872 h 3163521"/>
              <a:gd name="connsiteX76" fmla="*/ 8526378 w 12193149"/>
              <a:gd name="connsiteY76" fmla="*/ 2748030 h 3163521"/>
              <a:gd name="connsiteX77" fmla="*/ 8512131 w 12193149"/>
              <a:gd name="connsiteY77" fmla="*/ 2753945 h 3163521"/>
              <a:gd name="connsiteX78" fmla="*/ 8507315 w 12193149"/>
              <a:gd name="connsiteY78" fmla="*/ 2756946 h 3163521"/>
              <a:gd name="connsiteX79" fmla="*/ 8499116 w 12193149"/>
              <a:gd name="connsiteY79" fmla="*/ 2759684 h 3163521"/>
              <a:gd name="connsiteX80" fmla="*/ 8498742 w 12193149"/>
              <a:gd name="connsiteY80" fmla="*/ 2759505 h 3163521"/>
              <a:gd name="connsiteX81" fmla="*/ 8491397 w 12193149"/>
              <a:gd name="connsiteY81" fmla="*/ 2762555 h 3163521"/>
              <a:gd name="connsiteX82" fmla="*/ 8368330 w 12193149"/>
              <a:gd name="connsiteY82" fmla="*/ 2776597 h 3163521"/>
              <a:gd name="connsiteX83" fmla="*/ 8354947 w 12193149"/>
              <a:gd name="connsiteY83" fmla="*/ 2776791 h 3163521"/>
              <a:gd name="connsiteX84" fmla="*/ 8321252 w 12193149"/>
              <a:gd name="connsiteY84" fmla="*/ 2793369 h 3163521"/>
              <a:gd name="connsiteX85" fmla="*/ 8315581 w 12193149"/>
              <a:gd name="connsiteY85" fmla="*/ 2793695 h 3163521"/>
              <a:gd name="connsiteX86" fmla="*/ 8296322 w 12193149"/>
              <a:gd name="connsiteY86" fmla="*/ 2807590 h 3163521"/>
              <a:gd name="connsiteX87" fmla="*/ 8285424 w 12193149"/>
              <a:gd name="connsiteY87" fmla="*/ 2813413 h 3163521"/>
              <a:gd name="connsiteX88" fmla="*/ 8284298 w 12193149"/>
              <a:gd name="connsiteY88" fmla="*/ 2817856 h 3163521"/>
              <a:gd name="connsiteX89" fmla="*/ 8267224 w 12193149"/>
              <a:gd name="connsiteY89" fmla="*/ 2825031 h 3163521"/>
              <a:gd name="connsiteX90" fmla="*/ 8264525 w 12193149"/>
              <a:gd name="connsiteY90" fmla="*/ 2824801 h 3163521"/>
              <a:gd name="connsiteX91" fmla="*/ 8253181 w 12193149"/>
              <a:gd name="connsiteY91" fmla="*/ 2834644 h 3163521"/>
              <a:gd name="connsiteX92" fmla="*/ 8246982 w 12193149"/>
              <a:gd name="connsiteY92" fmla="*/ 2847636 h 3163521"/>
              <a:gd name="connsiteX93" fmla="*/ 8091420 w 12193149"/>
              <a:gd name="connsiteY93" fmla="*/ 2893797 h 3163521"/>
              <a:gd name="connsiteX94" fmla="*/ 7906555 w 12193149"/>
              <a:gd name="connsiteY94" fmla="*/ 2935770 h 3163521"/>
              <a:gd name="connsiteX95" fmla="*/ 7719893 w 12193149"/>
              <a:gd name="connsiteY95" fmla="*/ 2961485 h 3163521"/>
              <a:gd name="connsiteX96" fmla="*/ 7615495 w 12193149"/>
              <a:gd name="connsiteY96" fmla="*/ 2958014 h 3163521"/>
              <a:gd name="connsiteX97" fmla="*/ 7528691 w 12193149"/>
              <a:gd name="connsiteY97" fmla="*/ 2963842 h 3163521"/>
              <a:gd name="connsiteX98" fmla="*/ 7520719 w 12193149"/>
              <a:gd name="connsiteY98" fmla="*/ 2966395 h 3163521"/>
              <a:gd name="connsiteX99" fmla="*/ 7508559 w 12193149"/>
              <a:gd name="connsiteY99" fmla="*/ 2967730 h 3163521"/>
              <a:gd name="connsiteX100" fmla="*/ 7508188 w 12193149"/>
              <a:gd name="connsiteY100" fmla="*/ 2967403 h 3163521"/>
              <a:gd name="connsiteX101" fmla="*/ 7496943 w 12193149"/>
              <a:gd name="connsiteY101" fmla="*/ 2969355 h 3163521"/>
              <a:gd name="connsiteX102" fmla="*/ 7219707 w 12193149"/>
              <a:gd name="connsiteY102" fmla="*/ 2975462 h 3163521"/>
              <a:gd name="connsiteX103" fmla="*/ 7202249 w 12193149"/>
              <a:gd name="connsiteY103" fmla="*/ 2980012 h 3163521"/>
              <a:gd name="connsiteX104" fmla="*/ 7198152 w 12193149"/>
              <a:gd name="connsiteY104" fmla="*/ 2985370 h 3163521"/>
              <a:gd name="connsiteX105" fmla="*/ 7171956 w 12193149"/>
              <a:gd name="connsiteY105" fmla="*/ 2990018 h 3163521"/>
              <a:gd name="connsiteX106" fmla="*/ 7098136 w 12193149"/>
              <a:gd name="connsiteY106" fmla="*/ 3002246 h 3163521"/>
              <a:gd name="connsiteX107" fmla="*/ 7019644 w 12193149"/>
              <a:gd name="connsiteY107" fmla="*/ 3001872 h 3163521"/>
              <a:gd name="connsiteX108" fmla="*/ 6905294 w 12193149"/>
              <a:gd name="connsiteY108" fmla="*/ 3031378 h 3163521"/>
              <a:gd name="connsiteX109" fmla="*/ 6709370 w 12193149"/>
              <a:gd name="connsiteY109" fmla="*/ 3059333 h 3163521"/>
              <a:gd name="connsiteX110" fmla="*/ 6550602 w 12193149"/>
              <a:gd name="connsiteY110" fmla="*/ 3088109 h 3163521"/>
              <a:gd name="connsiteX111" fmla="*/ 6318708 w 12193149"/>
              <a:gd name="connsiteY111" fmla="*/ 3134909 h 3163521"/>
              <a:gd name="connsiteX112" fmla="*/ 6169822 w 12193149"/>
              <a:gd name="connsiteY112" fmla="*/ 3136996 h 3163521"/>
              <a:gd name="connsiteX113" fmla="*/ 6074996 w 12193149"/>
              <a:gd name="connsiteY113" fmla="*/ 3157458 h 3163521"/>
              <a:gd name="connsiteX114" fmla="*/ 6069677 w 12193149"/>
              <a:gd name="connsiteY114" fmla="*/ 3155921 h 3163521"/>
              <a:gd name="connsiteX115" fmla="*/ 6049786 w 12193149"/>
              <a:gd name="connsiteY115" fmla="*/ 3156604 h 3163521"/>
              <a:gd name="connsiteX116" fmla="*/ 6042433 w 12193149"/>
              <a:gd name="connsiteY116" fmla="*/ 3148255 h 3163521"/>
              <a:gd name="connsiteX117" fmla="*/ 6011238 w 12193149"/>
              <a:gd name="connsiteY117" fmla="*/ 3143162 h 3163521"/>
              <a:gd name="connsiteX118" fmla="*/ 5958523 w 12193149"/>
              <a:gd name="connsiteY118" fmla="*/ 3146806 h 3163521"/>
              <a:gd name="connsiteX119" fmla="*/ 5760067 w 12193149"/>
              <a:gd name="connsiteY119" fmla="*/ 3162498 h 3163521"/>
              <a:gd name="connsiteX120" fmla="*/ 5628108 w 12193149"/>
              <a:gd name="connsiteY120" fmla="*/ 3163521 h 3163521"/>
              <a:gd name="connsiteX121" fmla="*/ 5472054 w 12193149"/>
              <a:gd name="connsiteY121" fmla="*/ 3149501 h 3163521"/>
              <a:gd name="connsiteX122" fmla="*/ 5433909 w 12193149"/>
              <a:gd name="connsiteY122" fmla="*/ 3138248 h 3163521"/>
              <a:gd name="connsiteX123" fmla="*/ 5382817 w 12193149"/>
              <a:gd name="connsiteY123" fmla="*/ 3120546 h 3163521"/>
              <a:gd name="connsiteX124" fmla="*/ 5262912 w 12193149"/>
              <a:gd name="connsiteY124" fmla="*/ 3100129 h 3163521"/>
              <a:gd name="connsiteX125" fmla="*/ 5224109 w 12193149"/>
              <a:gd name="connsiteY125" fmla="*/ 3089005 h 3163521"/>
              <a:gd name="connsiteX126" fmla="*/ 5175808 w 12193149"/>
              <a:gd name="connsiteY126" fmla="*/ 3086015 h 3163521"/>
              <a:gd name="connsiteX127" fmla="*/ 5157702 w 12193149"/>
              <a:gd name="connsiteY127" fmla="*/ 3078792 h 3163521"/>
              <a:gd name="connsiteX128" fmla="*/ 5143747 w 12193149"/>
              <a:gd name="connsiteY128" fmla="*/ 3075392 h 3163521"/>
              <a:gd name="connsiteX129" fmla="*/ 5140744 w 12193149"/>
              <a:gd name="connsiteY129" fmla="*/ 3073291 h 3163521"/>
              <a:gd name="connsiteX130" fmla="*/ 5122807 w 12193149"/>
              <a:gd name="connsiteY130" fmla="*/ 3062438 h 3163521"/>
              <a:gd name="connsiteX131" fmla="*/ 5066938 w 12193149"/>
              <a:gd name="connsiteY131" fmla="*/ 3069009 h 3163521"/>
              <a:gd name="connsiteX132" fmla="*/ 5012662 w 12193149"/>
              <a:gd name="connsiteY132" fmla="*/ 3052628 h 3163521"/>
              <a:gd name="connsiteX133" fmla="*/ 4841589 w 12193149"/>
              <a:gd name="connsiteY133" fmla="*/ 3028611 h 3163521"/>
              <a:gd name="connsiteX134" fmla="*/ 4763595 w 12193149"/>
              <a:gd name="connsiteY134" fmla="*/ 3000843 h 3163521"/>
              <a:gd name="connsiteX135" fmla="*/ 4724334 w 12193149"/>
              <a:gd name="connsiteY135" fmla="*/ 2991829 h 3163521"/>
              <a:gd name="connsiteX136" fmla="*/ 4722324 w 12193149"/>
              <a:gd name="connsiteY136" fmla="*/ 2991080 h 3163521"/>
              <a:gd name="connsiteX137" fmla="*/ 4723259 w 12193149"/>
              <a:gd name="connsiteY137" fmla="*/ 2990869 h 3163521"/>
              <a:gd name="connsiteX138" fmla="*/ 4718350 w 12193149"/>
              <a:gd name="connsiteY138" fmla="*/ 2989599 h 3163521"/>
              <a:gd name="connsiteX139" fmla="*/ 4722324 w 12193149"/>
              <a:gd name="connsiteY139" fmla="*/ 2991080 h 3163521"/>
              <a:gd name="connsiteX140" fmla="*/ 4716674 w 12193149"/>
              <a:gd name="connsiteY140" fmla="*/ 2992355 h 3163521"/>
              <a:gd name="connsiteX141" fmla="*/ 4516962 w 12193149"/>
              <a:gd name="connsiteY141" fmla="*/ 2982453 h 3163521"/>
              <a:gd name="connsiteX142" fmla="*/ 4429691 w 12193149"/>
              <a:gd name="connsiteY142" fmla="*/ 2971802 h 3163521"/>
              <a:gd name="connsiteX143" fmla="*/ 4364023 w 12193149"/>
              <a:gd name="connsiteY143" fmla="*/ 2970456 h 3163521"/>
              <a:gd name="connsiteX144" fmla="*/ 4318114 w 12193149"/>
              <a:gd name="connsiteY144" fmla="*/ 2977071 h 3163521"/>
              <a:gd name="connsiteX145" fmla="*/ 4316258 w 12193149"/>
              <a:gd name="connsiteY145" fmla="*/ 2975730 h 3163521"/>
              <a:gd name="connsiteX146" fmla="*/ 4296292 w 12193149"/>
              <a:gd name="connsiteY146" fmla="*/ 2973851 h 3163521"/>
              <a:gd name="connsiteX147" fmla="*/ 4291212 w 12193149"/>
              <a:gd name="connsiteY147" fmla="*/ 2976768 h 3163521"/>
              <a:gd name="connsiteX148" fmla="*/ 4277290 w 12193149"/>
              <a:gd name="connsiteY148" fmla="*/ 2976522 h 3163521"/>
              <a:gd name="connsiteX149" fmla="*/ 4249265 w 12193149"/>
              <a:gd name="connsiteY149" fmla="*/ 2978846 h 3163521"/>
              <a:gd name="connsiteX150" fmla="*/ 4203199 w 12193149"/>
              <a:gd name="connsiteY150" fmla="*/ 2976051 h 3163521"/>
              <a:gd name="connsiteX151" fmla="*/ 4202893 w 12193149"/>
              <a:gd name="connsiteY151" fmla="*/ 2974792 h 3163521"/>
              <a:gd name="connsiteX152" fmla="*/ 4192396 w 12193149"/>
              <a:gd name="connsiteY152" fmla="*/ 2969158 h 3163521"/>
              <a:gd name="connsiteX153" fmla="*/ 4143893 w 12193149"/>
              <a:gd name="connsiteY153" fmla="*/ 2953293 h 3163521"/>
              <a:gd name="connsiteX154" fmla="*/ 4084245 w 12193149"/>
              <a:gd name="connsiteY154" fmla="*/ 2926760 h 3163521"/>
              <a:gd name="connsiteX155" fmla="*/ 4075694 w 12193149"/>
              <a:gd name="connsiteY155" fmla="*/ 2925925 h 3163521"/>
              <a:gd name="connsiteX156" fmla="*/ 4075575 w 12193149"/>
              <a:gd name="connsiteY156" fmla="*/ 2925626 h 3163521"/>
              <a:gd name="connsiteX157" fmla="*/ 4066658 w 12193149"/>
              <a:gd name="connsiteY157" fmla="*/ 2924182 h 3163521"/>
              <a:gd name="connsiteX158" fmla="*/ 4060102 w 12193149"/>
              <a:gd name="connsiteY158" fmla="*/ 2924400 h 3163521"/>
              <a:gd name="connsiteX159" fmla="*/ 4043512 w 12193149"/>
              <a:gd name="connsiteY159" fmla="*/ 2922779 h 3163521"/>
              <a:gd name="connsiteX160" fmla="*/ 4038145 w 12193149"/>
              <a:gd name="connsiteY160" fmla="*/ 2920345 h 3163521"/>
              <a:gd name="connsiteX161" fmla="*/ 4036511 w 12193149"/>
              <a:gd name="connsiteY161" fmla="*/ 2916678 h 3163521"/>
              <a:gd name="connsiteX162" fmla="*/ 4034926 w 12193149"/>
              <a:gd name="connsiteY162" fmla="*/ 2916913 h 3163521"/>
              <a:gd name="connsiteX163" fmla="*/ 4005686 w 12193149"/>
              <a:gd name="connsiteY163" fmla="*/ 2904345 h 3163521"/>
              <a:gd name="connsiteX164" fmla="*/ 3937994 w 12193149"/>
              <a:gd name="connsiteY164" fmla="*/ 2886888 h 3163521"/>
              <a:gd name="connsiteX165" fmla="*/ 3898423 w 12193149"/>
              <a:gd name="connsiteY165" fmla="*/ 2881233 h 3163521"/>
              <a:gd name="connsiteX166" fmla="*/ 3790908 w 12193149"/>
              <a:gd name="connsiteY166" fmla="*/ 2860995 h 3163521"/>
              <a:gd name="connsiteX167" fmla="*/ 3683661 w 12193149"/>
              <a:gd name="connsiteY167" fmla="*/ 2837072 h 3163521"/>
              <a:gd name="connsiteX168" fmla="*/ 3611183 w 12193149"/>
              <a:gd name="connsiteY168" fmla="*/ 2804801 h 3163521"/>
              <a:gd name="connsiteX169" fmla="*/ 3605003 w 12193149"/>
              <a:gd name="connsiteY169" fmla="*/ 2806163 h 3163521"/>
              <a:gd name="connsiteX170" fmla="*/ 3595884 w 12193149"/>
              <a:gd name="connsiteY170" fmla="*/ 2806327 h 3163521"/>
              <a:gd name="connsiteX171" fmla="*/ 3595649 w 12193149"/>
              <a:gd name="connsiteY171" fmla="*/ 2806058 h 3163521"/>
              <a:gd name="connsiteX172" fmla="*/ 3587126 w 12193149"/>
              <a:gd name="connsiteY172" fmla="*/ 2806748 h 3163521"/>
              <a:gd name="connsiteX173" fmla="*/ 3537283 w 12193149"/>
              <a:gd name="connsiteY173" fmla="*/ 2797049 h 3163521"/>
              <a:gd name="connsiteX174" fmla="*/ 3474371 w 12193149"/>
              <a:gd name="connsiteY174" fmla="*/ 2793388 h 3163521"/>
              <a:gd name="connsiteX175" fmla="*/ 3401876 w 12193149"/>
              <a:gd name="connsiteY175" fmla="*/ 2781340 h 3163521"/>
              <a:gd name="connsiteX176" fmla="*/ 3365036 w 12193149"/>
              <a:gd name="connsiteY176" fmla="*/ 2798292 h 3163521"/>
              <a:gd name="connsiteX177" fmla="*/ 3345174 w 12193149"/>
              <a:gd name="connsiteY177" fmla="*/ 2799974 h 3163521"/>
              <a:gd name="connsiteX178" fmla="*/ 3342846 w 12193149"/>
              <a:gd name="connsiteY178" fmla="*/ 2798999 h 3163521"/>
              <a:gd name="connsiteX179" fmla="*/ 3263504 w 12193149"/>
              <a:gd name="connsiteY179" fmla="*/ 2804876 h 3163521"/>
              <a:gd name="connsiteX180" fmla="*/ 3143704 w 12193149"/>
              <a:gd name="connsiteY180" fmla="*/ 2812651 h 3163521"/>
              <a:gd name="connsiteX181" fmla="*/ 3031439 w 12193149"/>
              <a:gd name="connsiteY181" fmla="*/ 2815294 h 3163521"/>
              <a:gd name="connsiteX182" fmla="*/ 2782717 w 12193149"/>
              <a:gd name="connsiteY182" fmla="*/ 2837115 h 3163521"/>
              <a:gd name="connsiteX183" fmla="*/ 2647675 w 12193149"/>
              <a:gd name="connsiteY183" fmla="*/ 2847651 h 3163521"/>
              <a:gd name="connsiteX184" fmla="*/ 2569176 w 12193149"/>
              <a:gd name="connsiteY184" fmla="*/ 2821410 h 3163521"/>
              <a:gd name="connsiteX185" fmla="*/ 2444403 w 12193149"/>
              <a:gd name="connsiteY185" fmla="*/ 2835311 h 3163521"/>
              <a:gd name="connsiteX186" fmla="*/ 2316260 w 12193149"/>
              <a:gd name="connsiteY186" fmla="*/ 2843778 h 3163521"/>
              <a:gd name="connsiteX187" fmla="*/ 2209726 w 12193149"/>
              <a:gd name="connsiteY187" fmla="*/ 2838545 h 3163521"/>
              <a:gd name="connsiteX188" fmla="*/ 2095813 w 12193149"/>
              <a:gd name="connsiteY188" fmla="*/ 2821834 h 3163521"/>
              <a:gd name="connsiteX189" fmla="*/ 1998504 w 12193149"/>
              <a:gd name="connsiteY189" fmla="*/ 2813814 h 3163521"/>
              <a:gd name="connsiteX190" fmla="*/ 1929320 w 12193149"/>
              <a:gd name="connsiteY190" fmla="*/ 2835759 h 3163521"/>
              <a:gd name="connsiteX191" fmla="*/ 1922798 w 12193149"/>
              <a:gd name="connsiteY191" fmla="*/ 2830928 h 3163521"/>
              <a:gd name="connsiteX192" fmla="*/ 1874228 w 12193149"/>
              <a:gd name="connsiteY192" fmla="*/ 2832523 h 3163521"/>
              <a:gd name="connsiteX193" fmla="*/ 1787803 w 12193149"/>
              <a:gd name="connsiteY193" fmla="*/ 2860145 h 3163521"/>
              <a:gd name="connsiteX194" fmla="*/ 1739352 w 12193149"/>
              <a:gd name="connsiteY194" fmla="*/ 2855094 h 3163521"/>
              <a:gd name="connsiteX195" fmla="*/ 1676219 w 12193149"/>
              <a:gd name="connsiteY195" fmla="*/ 2838745 h 3163521"/>
              <a:gd name="connsiteX196" fmla="*/ 1609817 w 12193149"/>
              <a:gd name="connsiteY196" fmla="*/ 2831848 h 3163521"/>
              <a:gd name="connsiteX197" fmla="*/ 1497258 w 12193149"/>
              <a:gd name="connsiteY197" fmla="*/ 2806258 h 3163521"/>
              <a:gd name="connsiteX198" fmla="*/ 1151127 w 12193149"/>
              <a:gd name="connsiteY198" fmla="*/ 2756823 h 3163521"/>
              <a:gd name="connsiteX199" fmla="*/ 859417 w 12193149"/>
              <a:gd name="connsiteY199" fmla="*/ 2747390 h 3163521"/>
              <a:gd name="connsiteX200" fmla="*/ 838688 w 12193149"/>
              <a:gd name="connsiteY200" fmla="*/ 2748603 h 3163521"/>
              <a:gd name="connsiteX201" fmla="*/ 817957 w 12193149"/>
              <a:gd name="connsiteY201" fmla="*/ 2746639 h 3163521"/>
              <a:gd name="connsiteX202" fmla="*/ 812654 w 12193149"/>
              <a:gd name="connsiteY202" fmla="*/ 2749533 h 3163521"/>
              <a:gd name="connsiteX203" fmla="*/ 721195 w 12193149"/>
              <a:gd name="connsiteY203" fmla="*/ 2748443 h 3163521"/>
              <a:gd name="connsiteX204" fmla="*/ 720890 w 12193149"/>
              <a:gd name="connsiteY204" fmla="*/ 2747181 h 3163521"/>
              <a:gd name="connsiteX205" fmla="*/ 710023 w 12193149"/>
              <a:gd name="connsiteY205" fmla="*/ 2741504 h 3163521"/>
              <a:gd name="connsiteX206" fmla="*/ 597940 w 12193149"/>
              <a:gd name="connsiteY206" fmla="*/ 2698646 h 3163521"/>
              <a:gd name="connsiteX207" fmla="*/ 579683 w 12193149"/>
              <a:gd name="connsiteY207" fmla="*/ 2695994 h 3163521"/>
              <a:gd name="connsiteX208" fmla="*/ 572865 w 12193149"/>
              <a:gd name="connsiteY208" fmla="*/ 2696183 h 3163521"/>
              <a:gd name="connsiteX209" fmla="*/ 446247 w 12193149"/>
              <a:gd name="connsiteY209" fmla="*/ 2658153 h 3163521"/>
              <a:gd name="connsiteX210" fmla="*/ 405163 w 12193149"/>
              <a:gd name="connsiteY210" fmla="*/ 2652330 h 3163521"/>
              <a:gd name="connsiteX211" fmla="*/ 293583 w 12193149"/>
              <a:gd name="connsiteY211" fmla="*/ 2631634 h 3163521"/>
              <a:gd name="connsiteX212" fmla="*/ 119529 w 12193149"/>
              <a:gd name="connsiteY212" fmla="*/ 2579829 h 3163521"/>
              <a:gd name="connsiteX213" fmla="*/ 16674 w 12193149"/>
              <a:gd name="connsiteY213" fmla="*/ 2576973 h 3163521"/>
              <a:gd name="connsiteX214" fmla="*/ 1150 w 12193149"/>
              <a:gd name="connsiteY214" fmla="*/ 2571504 h 3163521"/>
              <a:gd name="connsiteX215" fmla="*/ 1148 w 12193149"/>
              <a:gd name="connsiteY215" fmla="*/ 1040995 h 3163521"/>
              <a:gd name="connsiteX216" fmla="*/ 1148 w 12193149"/>
              <a:gd name="connsiteY216" fmla="*/ 818782 h 3163521"/>
              <a:gd name="connsiteX0" fmla="*/ 1148 w 12193149"/>
              <a:gd name="connsiteY0" fmla="*/ 0 h 3171710"/>
              <a:gd name="connsiteX1" fmla="*/ 12181789 w 12193149"/>
              <a:gd name="connsiteY1" fmla="*/ 8189 h 3171710"/>
              <a:gd name="connsiteX2" fmla="*/ 12193149 w 12193149"/>
              <a:gd name="connsiteY2" fmla="*/ 1406710 h 3171710"/>
              <a:gd name="connsiteX3" fmla="*/ 12185986 w 12193149"/>
              <a:gd name="connsiteY3" fmla="*/ 1411160 h 3171710"/>
              <a:gd name="connsiteX4" fmla="*/ 12156363 w 12193149"/>
              <a:gd name="connsiteY4" fmla="*/ 1424337 h 3171710"/>
              <a:gd name="connsiteX5" fmla="*/ 12139215 w 12193149"/>
              <a:gd name="connsiteY5" fmla="*/ 1450150 h 3171710"/>
              <a:gd name="connsiteX6" fmla="*/ 12126327 w 12193149"/>
              <a:gd name="connsiteY6" fmla="*/ 1451661 h 3171710"/>
              <a:gd name="connsiteX7" fmla="*/ 12124007 w 12193149"/>
              <a:gd name="connsiteY7" fmla="*/ 1451765 h 3171710"/>
              <a:gd name="connsiteX8" fmla="*/ 12116854 w 12193149"/>
              <a:gd name="connsiteY8" fmla="*/ 1455579 h 3171710"/>
              <a:gd name="connsiteX9" fmla="*/ 12099497 w 12193149"/>
              <a:gd name="connsiteY9" fmla="*/ 1455110 h 3171710"/>
              <a:gd name="connsiteX10" fmla="*/ 12087073 w 12193149"/>
              <a:gd name="connsiteY10" fmla="*/ 1463312 h 3171710"/>
              <a:gd name="connsiteX11" fmla="*/ 12031073 w 12193149"/>
              <a:gd name="connsiteY11" fmla="*/ 1506980 h 3171710"/>
              <a:gd name="connsiteX12" fmla="*/ 11995833 w 12193149"/>
              <a:gd name="connsiteY12" fmla="*/ 1530429 h 3171710"/>
              <a:gd name="connsiteX13" fmla="*/ 11979717 w 12193149"/>
              <a:gd name="connsiteY13" fmla="*/ 1535132 h 3171710"/>
              <a:gd name="connsiteX14" fmla="*/ 11959046 w 12193149"/>
              <a:gd name="connsiteY14" fmla="*/ 1544529 h 3171710"/>
              <a:gd name="connsiteX15" fmla="*/ 11920454 w 12193149"/>
              <a:gd name="connsiteY15" fmla="*/ 1557854 h 3171710"/>
              <a:gd name="connsiteX16" fmla="*/ 11903656 w 12193149"/>
              <a:gd name="connsiteY16" fmla="*/ 1569397 h 3171710"/>
              <a:gd name="connsiteX17" fmla="*/ 11895048 w 12193149"/>
              <a:gd name="connsiteY17" fmla="*/ 1571762 h 3171710"/>
              <a:gd name="connsiteX18" fmla="*/ 11891968 w 12193149"/>
              <a:gd name="connsiteY18" fmla="*/ 1582700 h 3171710"/>
              <a:gd name="connsiteX19" fmla="*/ 11870776 w 12193149"/>
              <a:gd name="connsiteY19" fmla="*/ 1604787 h 3171710"/>
              <a:gd name="connsiteX20" fmla="*/ 11813376 w 12193149"/>
              <a:gd name="connsiteY20" fmla="*/ 1624630 h 3171710"/>
              <a:gd name="connsiteX21" fmla="*/ 11590693 w 12193149"/>
              <a:gd name="connsiteY21" fmla="*/ 1790748 h 3171710"/>
              <a:gd name="connsiteX22" fmla="*/ 11506817 w 12193149"/>
              <a:gd name="connsiteY22" fmla="*/ 1860594 h 3171710"/>
              <a:gd name="connsiteX23" fmla="*/ 11280332 w 12193149"/>
              <a:gd name="connsiteY23" fmla="*/ 2050542 h 3171710"/>
              <a:gd name="connsiteX24" fmla="*/ 11228309 w 12193149"/>
              <a:gd name="connsiteY24" fmla="*/ 2103207 h 3171710"/>
              <a:gd name="connsiteX25" fmla="*/ 11218087 w 12193149"/>
              <a:gd name="connsiteY25" fmla="*/ 2102932 h 3171710"/>
              <a:gd name="connsiteX26" fmla="*/ 11217184 w 12193149"/>
              <a:gd name="connsiteY26" fmla="*/ 2101989 h 3171710"/>
              <a:gd name="connsiteX27" fmla="*/ 11188885 w 12193149"/>
              <a:gd name="connsiteY27" fmla="*/ 2119354 h 3171710"/>
              <a:gd name="connsiteX28" fmla="*/ 11184501 w 12193149"/>
              <a:gd name="connsiteY28" fmla="*/ 2119496 h 3171710"/>
              <a:gd name="connsiteX29" fmla="*/ 11166854 w 12193149"/>
              <a:gd name="connsiteY29" fmla="*/ 2133583 h 3171710"/>
              <a:gd name="connsiteX30" fmla="*/ 11157311 w 12193149"/>
              <a:gd name="connsiteY30" fmla="*/ 2139385 h 3171710"/>
              <a:gd name="connsiteX31" fmla="*/ 11155496 w 12193149"/>
              <a:gd name="connsiteY31" fmla="*/ 2144068 h 3171710"/>
              <a:gd name="connsiteX32" fmla="*/ 11140961 w 12193149"/>
              <a:gd name="connsiteY32" fmla="*/ 2151086 h 3171710"/>
              <a:gd name="connsiteX33" fmla="*/ 11138961 w 12193149"/>
              <a:gd name="connsiteY33" fmla="*/ 2150743 h 3171710"/>
              <a:gd name="connsiteX34" fmla="*/ 11128208 w 12193149"/>
              <a:gd name="connsiteY34" fmla="*/ 2160803 h 3171710"/>
              <a:gd name="connsiteX35" fmla="*/ 11120691 w 12193149"/>
              <a:gd name="connsiteY35" fmla="*/ 2174395 h 3171710"/>
              <a:gd name="connsiteX36" fmla="*/ 10894683 w 12193149"/>
              <a:gd name="connsiteY36" fmla="*/ 2300370 h 3171710"/>
              <a:gd name="connsiteX37" fmla="*/ 10773300 w 12193149"/>
              <a:gd name="connsiteY37" fmla="*/ 2350162 h 3171710"/>
              <a:gd name="connsiteX38" fmla="*/ 10627668 w 12193149"/>
              <a:gd name="connsiteY38" fmla="*/ 2386200 h 3171710"/>
              <a:gd name="connsiteX39" fmla="*/ 10581895 w 12193149"/>
              <a:gd name="connsiteY39" fmla="*/ 2395660 h 3171710"/>
              <a:gd name="connsiteX40" fmla="*/ 10547790 w 12193149"/>
              <a:gd name="connsiteY40" fmla="*/ 2425394 h 3171710"/>
              <a:gd name="connsiteX41" fmla="*/ 10529643 w 12193149"/>
              <a:gd name="connsiteY41" fmla="*/ 2423878 h 3171710"/>
              <a:gd name="connsiteX42" fmla="*/ 10526446 w 12193149"/>
              <a:gd name="connsiteY42" fmla="*/ 2423382 h 3171710"/>
              <a:gd name="connsiteX43" fmla="*/ 10515129 w 12193149"/>
              <a:gd name="connsiteY43" fmla="*/ 2426508 h 3171710"/>
              <a:gd name="connsiteX44" fmla="*/ 10491735 w 12193149"/>
              <a:gd name="connsiteY44" fmla="*/ 2421127 h 3171710"/>
              <a:gd name="connsiteX45" fmla="*/ 10471418 w 12193149"/>
              <a:gd name="connsiteY45" fmla="*/ 2428664 h 3171710"/>
              <a:gd name="connsiteX46" fmla="*/ 10377042 w 12193149"/>
              <a:gd name="connsiteY46" fmla="*/ 2471569 h 3171710"/>
              <a:gd name="connsiteX47" fmla="*/ 10319338 w 12193149"/>
              <a:gd name="connsiteY47" fmla="*/ 2493192 h 3171710"/>
              <a:gd name="connsiteX48" fmla="*/ 10295467 w 12193149"/>
              <a:gd name="connsiteY48" fmla="*/ 2495050 h 3171710"/>
              <a:gd name="connsiteX49" fmla="*/ 10263443 w 12193149"/>
              <a:gd name="connsiteY49" fmla="*/ 2501919 h 3171710"/>
              <a:gd name="connsiteX50" fmla="*/ 10205418 w 12193149"/>
              <a:gd name="connsiteY50" fmla="*/ 2509120 h 3171710"/>
              <a:gd name="connsiteX51" fmla="*/ 10177759 w 12193149"/>
              <a:gd name="connsiteY51" fmla="*/ 2519914 h 3171710"/>
              <a:gd name="connsiteX52" fmla="*/ 10165070 w 12193149"/>
              <a:gd name="connsiteY52" fmla="*/ 2520710 h 3171710"/>
              <a:gd name="connsiteX53" fmla="*/ 10156308 w 12193149"/>
              <a:gd name="connsiteY53" fmla="*/ 2534458 h 3171710"/>
              <a:gd name="connsiteX54" fmla="*/ 10118267 w 12193149"/>
              <a:gd name="connsiteY54" fmla="*/ 2558113 h 3171710"/>
              <a:gd name="connsiteX55" fmla="*/ 10083317 w 12193149"/>
              <a:gd name="connsiteY55" fmla="*/ 2570267 h 3171710"/>
              <a:gd name="connsiteX56" fmla="*/ 10040388 w 12193149"/>
              <a:gd name="connsiteY56" fmla="*/ 2568603 h 3171710"/>
              <a:gd name="connsiteX57" fmla="*/ 9961167 w 12193149"/>
              <a:gd name="connsiteY57" fmla="*/ 2584118 h 3171710"/>
              <a:gd name="connsiteX58" fmla="*/ 9848940 w 12193149"/>
              <a:gd name="connsiteY58" fmla="*/ 2590886 h 3171710"/>
              <a:gd name="connsiteX59" fmla="*/ 9729457 w 12193149"/>
              <a:gd name="connsiteY59" fmla="*/ 2611093 h 3171710"/>
              <a:gd name="connsiteX60" fmla="*/ 9613704 w 12193149"/>
              <a:gd name="connsiteY60" fmla="*/ 2639342 h 3171710"/>
              <a:gd name="connsiteX61" fmla="*/ 9338590 w 12193149"/>
              <a:gd name="connsiteY61" fmla="*/ 2696264 h 3171710"/>
              <a:gd name="connsiteX62" fmla="*/ 9232518 w 12193149"/>
              <a:gd name="connsiteY62" fmla="*/ 2720120 h 3171710"/>
              <a:gd name="connsiteX63" fmla="*/ 9156690 w 12193149"/>
              <a:gd name="connsiteY63" fmla="*/ 2730199 h 3171710"/>
              <a:gd name="connsiteX64" fmla="*/ 9054601 w 12193149"/>
              <a:gd name="connsiteY64" fmla="*/ 2737726 h 3171710"/>
              <a:gd name="connsiteX65" fmla="*/ 9006634 w 12193149"/>
              <a:gd name="connsiteY65" fmla="*/ 2741011 h 3171710"/>
              <a:gd name="connsiteX66" fmla="*/ 9006349 w 12193149"/>
              <a:gd name="connsiteY66" fmla="*/ 2740771 h 3171710"/>
              <a:gd name="connsiteX67" fmla="*/ 8997380 w 12193149"/>
              <a:gd name="connsiteY67" fmla="*/ 2741982 h 3171710"/>
              <a:gd name="connsiteX68" fmla="*/ 8991542 w 12193149"/>
              <a:gd name="connsiteY68" fmla="*/ 2744043 h 3171710"/>
              <a:gd name="connsiteX69" fmla="*/ 8975485 w 12193149"/>
              <a:gd name="connsiteY69" fmla="*/ 2747269 h 3171710"/>
              <a:gd name="connsiteX70" fmla="*/ 8969159 w 12193149"/>
              <a:gd name="connsiteY70" fmla="*/ 2746569 h 3171710"/>
              <a:gd name="connsiteX71" fmla="*/ 8964196 w 12193149"/>
              <a:gd name="connsiteY71" fmla="*/ 2744344 h 3171710"/>
              <a:gd name="connsiteX72" fmla="*/ 8930136 w 12193149"/>
              <a:gd name="connsiteY72" fmla="*/ 2741156 h 3171710"/>
              <a:gd name="connsiteX73" fmla="*/ 8753592 w 12193149"/>
              <a:gd name="connsiteY73" fmla="*/ 2760388 h 3171710"/>
              <a:gd name="connsiteX74" fmla="*/ 8708995 w 12193149"/>
              <a:gd name="connsiteY74" fmla="*/ 2762489 h 3171710"/>
              <a:gd name="connsiteX75" fmla="*/ 8597219 w 12193149"/>
              <a:gd name="connsiteY75" fmla="*/ 2771061 h 3171710"/>
              <a:gd name="connsiteX76" fmla="*/ 8526378 w 12193149"/>
              <a:gd name="connsiteY76" fmla="*/ 2756219 h 3171710"/>
              <a:gd name="connsiteX77" fmla="*/ 8512131 w 12193149"/>
              <a:gd name="connsiteY77" fmla="*/ 2762134 h 3171710"/>
              <a:gd name="connsiteX78" fmla="*/ 8507315 w 12193149"/>
              <a:gd name="connsiteY78" fmla="*/ 2765135 h 3171710"/>
              <a:gd name="connsiteX79" fmla="*/ 8499116 w 12193149"/>
              <a:gd name="connsiteY79" fmla="*/ 2767873 h 3171710"/>
              <a:gd name="connsiteX80" fmla="*/ 8498742 w 12193149"/>
              <a:gd name="connsiteY80" fmla="*/ 2767694 h 3171710"/>
              <a:gd name="connsiteX81" fmla="*/ 8491397 w 12193149"/>
              <a:gd name="connsiteY81" fmla="*/ 2770744 h 3171710"/>
              <a:gd name="connsiteX82" fmla="*/ 8368330 w 12193149"/>
              <a:gd name="connsiteY82" fmla="*/ 2784786 h 3171710"/>
              <a:gd name="connsiteX83" fmla="*/ 8354947 w 12193149"/>
              <a:gd name="connsiteY83" fmla="*/ 2784980 h 3171710"/>
              <a:gd name="connsiteX84" fmla="*/ 8321252 w 12193149"/>
              <a:gd name="connsiteY84" fmla="*/ 2801558 h 3171710"/>
              <a:gd name="connsiteX85" fmla="*/ 8315581 w 12193149"/>
              <a:gd name="connsiteY85" fmla="*/ 2801884 h 3171710"/>
              <a:gd name="connsiteX86" fmla="*/ 8296322 w 12193149"/>
              <a:gd name="connsiteY86" fmla="*/ 2815779 h 3171710"/>
              <a:gd name="connsiteX87" fmla="*/ 8285424 w 12193149"/>
              <a:gd name="connsiteY87" fmla="*/ 2821602 h 3171710"/>
              <a:gd name="connsiteX88" fmla="*/ 8284298 w 12193149"/>
              <a:gd name="connsiteY88" fmla="*/ 2826045 h 3171710"/>
              <a:gd name="connsiteX89" fmla="*/ 8267224 w 12193149"/>
              <a:gd name="connsiteY89" fmla="*/ 2833220 h 3171710"/>
              <a:gd name="connsiteX90" fmla="*/ 8264525 w 12193149"/>
              <a:gd name="connsiteY90" fmla="*/ 2832990 h 3171710"/>
              <a:gd name="connsiteX91" fmla="*/ 8253181 w 12193149"/>
              <a:gd name="connsiteY91" fmla="*/ 2842833 h 3171710"/>
              <a:gd name="connsiteX92" fmla="*/ 8246982 w 12193149"/>
              <a:gd name="connsiteY92" fmla="*/ 2855825 h 3171710"/>
              <a:gd name="connsiteX93" fmla="*/ 8091420 w 12193149"/>
              <a:gd name="connsiteY93" fmla="*/ 2901986 h 3171710"/>
              <a:gd name="connsiteX94" fmla="*/ 7906555 w 12193149"/>
              <a:gd name="connsiteY94" fmla="*/ 2943959 h 3171710"/>
              <a:gd name="connsiteX95" fmla="*/ 7719893 w 12193149"/>
              <a:gd name="connsiteY95" fmla="*/ 2969674 h 3171710"/>
              <a:gd name="connsiteX96" fmla="*/ 7615495 w 12193149"/>
              <a:gd name="connsiteY96" fmla="*/ 2966203 h 3171710"/>
              <a:gd name="connsiteX97" fmla="*/ 7528691 w 12193149"/>
              <a:gd name="connsiteY97" fmla="*/ 2972031 h 3171710"/>
              <a:gd name="connsiteX98" fmla="*/ 7520719 w 12193149"/>
              <a:gd name="connsiteY98" fmla="*/ 2974584 h 3171710"/>
              <a:gd name="connsiteX99" fmla="*/ 7508559 w 12193149"/>
              <a:gd name="connsiteY99" fmla="*/ 2975919 h 3171710"/>
              <a:gd name="connsiteX100" fmla="*/ 7508188 w 12193149"/>
              <a:gd name="connsiteY100" fmla="*/ 2975592 h 3171710"/>
              <a:gd name="connsiteX101" fmla="*/ 7496943 w 12193149"/>
              <a:gd name="connsiteY101" fmla="*/ 2977544 h 3171710"/>
              <a:gd name="connsiteX102" fmla="*/ 7219707 w 12193149"/>
              <a:gd name="connsiteY102" fmla="*/ 2983651 h 3171710"/>
              <a:gd name="connsiteX103" fmla="*/ 7202249 w 12193149"/>
              <a:gd name="connsiteY103" fmla="*/ 2988201 h 3171710"/>
              <a:gd name="connsiteX104" fmla="*/ 7198152 w 12193149"/>
              <a:gd name="connsiteY104" fmla="*/ 2993559 h 3171710"/>
              <a:gd name="connsiteX105" fmla="*/ 7171956 w 12193149"/>
              <a:gd name="connsiteY105" fmla="*/ 2998207 h 3171710"/>
              <a:gd name="connsiteX106" fmla="*/ 7098136 w 12193149"/>
              <a:gd name="connsiteY106" fmla="*/ 3010435 h 3171710"/>
              <a:gd name="connsiteX107" fmla="*/ 7019644 w 12193149"/>
              <a:gd name="connsiteY107" fmla="*/ 3010061 h 3171710"/>
              <a:gd name="connsiteX108" fmla="*/ 6905294 w 12193149"/>
              <a:gd name="connsiteY108" fmla="*/ 3039567 h 3171710"/>
              <a:gd name="connsiteX109" fmla="*/ 6709370 w 12193149"/>
              <a:gd name="connsiteY109" fmla="*/ 3067522 h 3171710"/>
              <a:gd name="connsiteX110" fmla="*/ 6550602 w 12193149"/>
              <a:gd name="connsiteY110" fmla="*/ 3096298 h 3171710"/>
              <a:gd name="connsiteX111" fmla="*/ 6318708 w 12193149"/>
              <a:gd name="connsiteY111" fmla="*/ 3143098 h 3171710"/>
              <a:gd name="connsiteX112" fmla="*/ 6169822 w 12193149"/>
              <a:gd name="connsiteY112" fmla="*/ 3145185 h 3171710"/>
              <a:gd name="connsiteX113" fmla="*/ 6074996 w 12193149"/>
              <a:gd name="connsiteY113" fmla="*/ 3165647 h 3171710"/>
              <a:gd name="connsiteX114" fmla="*/ 6069677 w 12193149"/>
              <a:gd name="connsiteY114" fmla="*/ 3164110 h 3171710"/>
              <a:gd name="connsiteX115" fmla="*/ 6049786 w 12193149"/>
              <a:gd name="connsiteY115" fmla="*/ 3164793 h 3171710"/>
              <a:gd name="connsiteX116" fmla="*/ 6042433 w 12193149"/>
              <a:gd name="connsiteY116" fmla="*/ 3156444 h 3171710"/>
              <a:gd name="connsiteX117" fmla="*/ 6011238 w 12193149"/>
              <a:gd name="connsiteY117" fmla="*/ 3151351 h 3171710"/>
              <a:gd name="connsiteX118" fmla="*/ 5958523 w 12193149"/>
              <a:gd name="connsiteY118" fmla="*/ 3154995 h 3171710"/>
              <a:gd name="connsiteX119" fmla="*/ 5760067 w 12193149"/>
              <a:gd name="connsiteY119" fmla="*/ 3170687 h 3171710"/>
              <a:gd name="connsiteX120" fmla="*/ 5628108 w 12193149"/>
              <a:gd name="connsiteY120" fmla="*/ 3171710 h 3171710"/>
              <a:gd name="connsiteX121" fmla="*/ 5472054 w 12193149"/>
              <a:gd name="connsiteY121" fmla="*/ 3157690 h 3171710"/>
              <a:gd name="connsiteX122" fmla="*/ 5433909 w 12193149"/>
              <a:gd name="connsiteY122" fmla="*/ 3146437 h 3171710"/>
              <a:gd name="connsiteX123" fmla="*/ 5382817 w 12193149"/>
              <a:gd name="connsiteY123" fmla="*/ 3128735 h 3171710"/>
              <a:gd name="connsiteX124" fmla="*/ 5262912 w 12193149"/>
              <a:gd name="connsiteY124" fmla="*/ 3108318 h 3171710"/>
              <a:gd name="connsiteX125" fmla="*/ 5224109 w 12193149"/>
              <a:gd name="connsiteY125" fmla="*/ 3097194 h 3171710"/>
              <a:gd name="connsiteX126" fmla="*/ 5175808 w 12193149"/>
              <a:gd name="connsiteY126" fmla="*/ 3094204 h 3171710"/>
              <a:gd name="connsiteX127" fmla="*/ 5157702 w 12193149"/>
              <a:gd name="connsiteY127" fmla="*/ 3086981 h 3171710"/>
              <a:gd name="connsiteX128" fmla="*/ 5143747 w 12193149"/>
              <a:gd name="connsiteY128" fmla="*/ 3083581 h 3171710"/>
              <a:gd name="connsiteX129" fmla="*/ 5140744 w 12193149"/>
              <a:gd name="connsiteY129" fmla="*/ 3081480 h 3171710"/>
              <a:gd name="connsiteX130" fmla="*/ 5122807 w 12193149"/>
              <a:gd name="connsiteY130" fmla="*/ 3070627 h 3171710"/>
              <a:gd name="connsiteX131" fmla="*/ 5066938 w 12193149"/>
              <a:gd name="connsiteY131" fmla="*/ 3077198 h 3171710"/>
              <a:gd name="connsiteX132" fmla="*/ 5012662 w 12193149"/>
              <a:gd name="connsiteY132" fmla="*/ 3060817 h 3171710"/>
              <a:gd name="connsiteX133" fmla="*/ 4841589 w 12193149"/>
              <a:gd name="connsiteY133" fmla="*/ 3036800 h 3171710"/>
              <a:gd name="connsiteX134" fmla="*/ 4763595 w 12193149"/>
              <a:gd name="connsiteY134" fmla="*/ 3009032 h 3171710"/>
              <a:gd name="connsiteX135" fmla="*/ 4724334 w 12193149"/>
              <a:gd name="connsiteY135" fmla="*/ 3000018 h 3171710"/>
              <a:gd name="connsiteX136" fmla="*/ 4722324 w 12193149"/>
              <a:gd name="connsiteY136" fmla="*/ 2999269 h 3171710"/>
              <a:gd name="connsiteX137" fmla="*/ 4723259 w 12193149"/>
              <a:gd name="connsiteY137" fmla="*/ 2999058 h 3171710"/>
              <a:gd name="connsiteX138" fmla="*/ 4718350 w 12193149"/>
              <a:gd name="connsiteY138" fmla="*/ 2997788 h 3171710"/>
              <a:gd name="connsiteX139" fmla="*/ 4722324 w 12193149"/>
              <a:gd name="connsiteY139" fmla="*/ 2999269 h 3171710"/>
              <a:gd name="connsiteX140" fmla="*/ 4716674 w 12193149"/>
              <a:gd name="connsiteY140" fmla="*/ 3000544 h 3171710"/>
              <a:gd name="connsiteX141" fmla="*/ 4516962 w 12193149"/>
              <a:gd name="connsiteY141" fmla="*/ 2990642 h 3171710"/>
              <a:gd name="connsiteX142" fmla="*/ 4429691 w 12193149"/>
              <a:gd name="connsiteY142" fmla="*/ 2979991 h 3171710"/>
              <a:gd name="connsiteX143" fmla="*/ 4364023 w 12193149"/>
              <a:gd name="connsiteY143" fmla="*/ 2978645 h 3171710"/>
              <a:gd name="connsiteX144" fmla="*/ 4318114 w 12193149"/>
              <a:gd name="connsiteY144" fmla="*/ 2985260 h 3171710"/>
              <a:gd name="connsiteX145" fmla="*/ 4316258 w 12193149"/>
              <a:gd name="connsiteY145" fmla="*/ 2983919 h 3171710"/>
              <a:gd name="connsiteX146" fmla="*/ 4296292 w 12193149"/>
              <a:gd name="connsiteY146" fmla="*/ 2982040 h 3171710"/>
              <a:gd name="connsiteX147" fmla="*/ 4291212 w 12193149"/>
              <a:gd name="connsiteY147" fmla="*/ 2984957 h 3171710"/>
              <a:gd name="connsiteX148" fmla="*/ 4277290 w 12193149"/>
              <a:gd name="connsiteY148" fmla="*/ 2984711 h 3171710"/>
              <a:gd name="connsiteX149" fmla="*/ 4249265 w 12193149"/>
              <a:gd name="connsiteY149" fmla="*/ 2987035 h 3171710"/>
              <a:gd name="connsiteX150" fmla="*/ 4203199 w 12193149"/>
              <a:gd name="connsiteY150" fmla="*/ 2984240 h 3171710"/>
              <a:gd name="connsiteX151" fmla="*/ 4202893 w 12193149"/>
              <a:gd name="connsiteY151" fmla="*/ 2982981 h 3171710"/>
              <a:gd name="connsiteX152" fmla="*/ 4192396 w 12193149"/>
              <a:gd name="connsiteY152" fmla="*/ 2977347 h 3171710"/>
              <a:gd name="connsiteX153" fmla="*/ 4143893 w 12193149"/>
              <a:gd name="connsiteY153" fmla="*/ 2961482 h 3171710"/>
              <a:gd name="connsiteX154" fmla="*/ 4084245 w 12193149"/>
              <a:gd name="connsiteY154" fmla="*/ 2934949 h 3171710"/>
              <a:gd name="connsiteX155" fmla="*/ 4075694 w 12193149"/>
              <a:gd name="connsiteY155" fmla="*/ 2934114 h 3171710"/>
              <a:gd name="connsiteX156" fmla="*/ 4075575 w 12193149"/>
              <a:gd name="connsiteY156" fmla="*/ 2933815 h 3171710"/>
              <a:gd name="connsiteX157" fmla="*/ 4066658 w 12193149"/>
              <a:gd name="connsiteY157" fmla="*/ 2932371 h 3171710"/>
              <a:gd name="connsiteX158" fmla="*/ 4060102 w 12193149"/>
              <a:gd name="connsiteY158" fmla="*/ 2932589 h 3171710"/>
              <a:gd name="connsiteX159" fmla="*/ 4043512 w 12193149"/>
              <a:gd name="connsiteY159" fmla="*/ 2930968 h 3171710"/>
              <a:gd name="connsiteX160" fmla="*/ 4038145 w 12193149"/>
              <a:gd name="connsiteY160" fmla="*/ 2928534 h 3171710"/>
              <a:gd name="connsiteX161" fmla="*/ 4036511 w 12193149"/>
              <a:gd name="connsiteY161" fmla="*/ 2924867 h 3171710"/>
              <a:gd name="connsiteX162" fmla="*/ 4034926 w 12193149"/>
              <a:gd name="connsiteY162" fmla="*/ 2925102 h 3171710"/>
              <a:gd name="connsiteX163" fmla="*/ 4005686 w 12193149"/>
              <a:gd name="connsiteY163" fmla="*/ 2912534 h 3171710"/>
              <a:gd name="connsiteX164" fmla="*/ 3937994 w 12193149"/>
              <a:gd name="connsiteY164" fmla="*/ 2895077 h 3171710"/>
              <a:gd name="connsiteX165" fmla="*/ 3898423 w 12193149"/>
              <a:gd name="connsiteY165" fmla="*/ 2889422 h 3171710"/>
              <a:gd name="connsiteX166" fmla="*/ 3790908 w 12193149"/>
              <a:gd name="connsiteY166" fmla="*/ 2869184 h 3171710"/>
              <a:gd name="connsiteX167" fmla="*/ 3683661 w 12193149"/>
              <a:gd name="connsiteY167" fmla="*/ 2845261 h 3171710"/>
              <a:gd name="connsiteX168" fmla="*/ 3611183 w 12193149"/>
              <a:gd name="connsiteY168" fmla="*/ 2812990 h 3171710"/>
              <a:gd name="connsiteX169" fmla="*/ 3605003 w 12193149"/>
              <a:gd name="connsiteY169" fmla="*/ 2814352 h 3171710"/>
              <a:gd name="connsiteX170" fmla="*/ 3595884 w 12193149"/>
              <a:gd name="connsiteY170" fmla="*/ 2814516 h 3171710"/>
              <a:gd name="connsiteX171" fmla="*/ 3595649 w 12193149"/>
              <a:gd name="connsiteY171" fmla="*/ 2814247 h 3171710"/>
              <a:gd name="connsiteX172" fmla="*/ 3587126 w 12193149"/>
              <a:gd name="connsiteY172" fmla="*/ 2814937 h 3171710"/>
              <a:gd name="connsiteX173" fmla="*/ 3537283 w 12193149"/>
              <a:gd name="connsiteY173" fmla="*/ 2805238 h 3171710"/>
              <a:gd name="connsiteX174" fmla="*/ 3474371 w 12193149"/>
              <a:gd name="connsiteY174" fmla="*/ 2801577 h 3171710"/>
              <a:gd name="connsiteX175" fmla="*/ 3401876 w 12193149"/>
              <a:gd name="connsiteY175" fmla="*/ 2789529 h 3171710"/>
              <a:gd name="connsiteX176" fmla="*/ 3365036 w 12193149"/>
              <a:gd name="connsiteY176" fmla="*/ 2806481 h 3171710"/>
              <a:gd name="connsiteX177" fmla="*/ 3345174 w 12193149"/>
              <a:gd name="connsiteY177" fmla="*/ 2808163 h 3171710"/>
              <a:gd name="connsiteX178" fmla="*/ 3342846 w 12193149"/>
              <a:gd name="connsiteY178" fmla="*/ 2807188 h 3171710"/>
              <a:gd name="connsiteX179" fmla="*/ 3263504 w 12193149"/>
              <a:gd name="connsiteY179" fmla="*/ 2813065 h 3171710"/>
              <a:gd name="connsiteX180" fmla="*/ 3143704 w 12193149"/>
              <a:gd name="connsiteY180" fmla="*/ 2820840 h 3171710"/>
              <a:gd name="connsiteX181" fmla="*/ 3031439 w 12193149"/>
              <a:gd name="connsiteY181" fmla="*/ 2823483 h 3171710"/>
              <a:gd name="connsiteX182" fmla="*/ 2782717 w 12193149"/>
              <a:gd name="connsiteY182" fmla="*/ 2845304 h 3171710"/>
              <a:gd name="connsiteX183" fmla="*/ 2647675 w 12193149"/>
              <a:gd name="connsiteY183" fmla="*/ 2855840 h 3171710"/>
              <a:gd name="connsiteX184" fmla="*/ 2569176 w 12193149"/>
              <a:gd name="connsiteY184" fmla="*/ 2829599 h 3171710"/>
              <a:gd name="connsiteX185" fmla="*/ 2444403 w 12193149"/>
              <a:gd name="connsiteY185" fmla="*/ 2843500 h 3171710"/>
              <a:gd name="connsiteX186" fmla="*/ 2316260 w 12193149"/>
              <a:gd name="connsiteY186" fmla="*/ 2851967 h 3171710"/>
              <a:gd name="connsiteX187" fmla="*/ 2209726 w 12193149"/>
              <a:gd name="connsiteY187" fmla="*/ 2846734 h 3171710"/>
              <a:gd name="connsiteX188" fmla="*/ 2095813 w 12193149"/>
              <a:gd name="connsiteY188" fmla="*/ 2830023 h 3171710"/>
              <a:gd name="connsiteX189" fmla="*/ 1998504 w 12193149"/>
              <a:gd name="connsiteY189" fmla="*/ 2822003 h 3171710"/>
              <a:gd name="connsiteX190" fmla="*/ 1929320 w 12193149"/>
              <a:gd name="connsiteY190" fmla="*/ 2843948 h 3171710"/>
              <a:gd name="connsiteX191" fmla="*/ 1922798 w 12193149"/>
              <a:gd name="connsiteY191" fmla="*/ 2839117 h 3171710"/>
              <a:gd name="connsiteX192" fmla="*/ 1874228 w 12193149"/>
              <a:gd name="connsiteY192" fmla="*/ 2840712 h 3171710"/>
              <a:gd name="connsiteX193" fmla="*/ 1787803 w 12193149"/>
              <a:gd name="connsiteY193" fmla="*/ 2868334 h 3171710"/>
              <a:gd name="connsiteX194" fmla="*/ 1739352 w 12193149"/>
              <a:gd name="connsiteY194" fmla="*/ 2863283 h 3171710"/>
              <a:gd name="connsiteX195" fmla="*/ 1676219 w 12193149"/>
              <a:gd name="connsiteY195" fmla="*/ 2846934 h 3171710"/>
              <a:gd name="connsiteX196" fmla="*/ 1609817 w 12193149"/>
              <a:gd name="connsiteY196" fmla="*/ 2840037 h 3171710"/>
              <a:gd name="connsiteX197" fmla="*/ 1497258 w 12193149"/>
              <a:gd name="connsiteY197" fmla="*/ 2814447 h 3171710"/>
              <a:gd name="connsiteX198" fmla="*/ 1151127 w 12193149"/>
              <a:gd name="connsiteY198" fmla="*/ 2765012 h 3171710"/>
              <a:gd name="connsiteX199" fmla="*/ 859417 w 12193149"/>
              <a:gd name="connsiteY199" fmla="*/ 2755579 h 3171710"/>
              <a:gd name="connsiteX200" fmla="*/ 838688 w 12193149"/>
              <a:gd name="connsiteY200" fmla="*/ 2756792 h 3171710"/>
              <a:gd name="connsiteX201" fmla="*/ 817957 w 12193149"/>
              <a:gd name="connsiteY201" fmla="*/ 2754828 h 3171710"/>
              <a:gd name="connsiteX202" fmla="*/ 812654 w 12193149"/>
              <a:gd name="connsiteY202" fmla="*/ 2757722 h 3171710"/>
              <a:gd name="connsiteX203" fmla="*/ 721195 w 12193149"/>
              <a:gd name="connsiteY203" fmla="*/ 2756632 h 3171710"/>
              <a:gd name="connsiteX204" fmla="*/ 720890 w 12193149"/>
              <a:gd name="connsiteY204" fmla="*/ 2755370 h 3171710"/>
              <a:gd name="connsiteX205" fmla="*/ 710023 w 12193149"/>
              <a:gd name="connsiteY205" fmla="*/ 2749693 h 3171710"/>
              <a:gd name="connsiteX206" fmla="*/ 597940 w 12193149"/>
              <a:gd name="connsiteY206" fmla="*/ 2706835 h 3171710"/>
              <a:gd name="connsiteX207" fmla="*/ 579683 w 12193149"/>
              <a:gd name="connsiteY207" fmla="*/ 2704183 h 3171710"/>
              <a:gd name="connsiteX208" fmla="*/ 572865 w 12193149"/>
              <a:gd name="connsiteY208" fmla="*/ 2704372 h 3171710"/>
              <a:gd name="connsiteX209" fmla="*/ 446247 w 12193149"/>
              <a:gd name="connsiteY209" fmla="*/ 2666342 h 3171710"/>
              <a:gd name="connsiteX210" fmla="*/ 405163 w 12193149"/>
              <a:gd name="connsiteY210" fmla="*/ 2660519 h 3171710"/>
              <a:gd name="connsiteX211" fmla="*/ 293583 w 12193149"/>
              <a:gd name="connsiteY211" fmla="*/ 2639823 h 3171710"/>
              <a:gd name="connsiteX212" fmla="*/ 119529 w 12193149"/>
              <a:gd name="connsiteY212" fmla="*/ 2588018 h 3171710"/>
              <a:gd name="connsiteX213" fmla="*/ 16674 w 12193149"/>
              <a:gd name="connsiteY213" fmla="*/ 2585162 h 3171710"/>
              <a:gd name="connsiteX214" fmla="*/ 1150 w 12193149"/>
              <a:gd name="connsiteY214" fmla="*/ 2579693 h 3171710"/>
              <a:gd name="connsiteX215" fmla="*/ 1148 w 12193149"/>
              <a:gd name="connsiteY215" fmla="*/ 1049184 h 3171710"/>
              <a:gd name="connsiteX216" fmla="*/ 1148 w 12193149"/>
              <a:gd name="connsiteY216" fmla="*/ 0 h 3171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3171710">
                <a:moveTo>
                  <a:pt x="1148" y="0"/>
                </a:moveTo>
                <a:lnTo>
                  <a:pt x="12181789" y="8189"/>
                </a:lnTo>
                <a:cubicBezTo>
                  <a:pt x="12181789" y="201435"/>
                  <a:pt x="12193149" y="1213464"/>
                  <a:pt x="12193149" y="1406710"/>
                </a:cubicBezTo>
                <a:lnTo>
                  <a:pt x="12185986" y="1411160"/>
                </a:lnTo>
                <a:cubicBezTo>
                  <a:pt x="12156393" y="1404401"/>
                  <a:pt x="12176978" y="1415299"/>
                  <a:pt x="12156363" y="1424337"/>
                </a:cubicBezTo>
                <a:cubicBezTo>
                  <a:pt x="12172308" y="1438279"/>
                  <a:pt x="12127905" y="1429847"/>
                  <a:pt x="12139215" y="1450150"/>
                </a:cubicBezTo>
                <a:cubicBezTo>
                  <a:pt x="12135103" y="1451151"/>
                  <a:pt x="12130766" y="1451483"/>
                  <a:pt x="12126327" y="1451661"/>
                </a:cubicBezTo>
                <a:lnTo>
                  <a:pt x="12124007" y="1451765"/>
                </a:lnTo>
                <a:lnTo>
                  <a:pt x="12116854" y="1455579"/>
                </a:lnTo>
                <a:lnTo>
                  <a:pt x="12099497" y="1455110"/>
                </a:lnTo>
                <a:cubicBezTo>
                  <a:pt x="12095162" y="1456775"/>
                  <a:pt x="12090978" y="1459336"/>
                  <a:pt x="12087073" y="1463312"/>
                </a:cubicBezTo>
                <a:cubicBezTo>
                  <a:pt x="12078890" y="1483714"/>
                  <a:pt x="12040481" y="1480817"/>
                  <a:pt x="12031073" y="1506980"/>
                </a:cubicBezTo>
                <a:cubicBezTo>
                  <a:pt x="12026399" y="1515225"/>
                  <a:pt x="12004497" y="1532326"/>
                  <a:pt x="11995833" y="1530429"/>
                </a:cubicBezTo>
                <a:cubicBezTo>
                  <a:pt x="11990333" y="1532938"/>
                  <a:pt x="11986699" y="1539016"/>
                  <a:pt x="11979717" y="1535132"/>
                </a:cubicBezTo>
                <a:cubicBezTo>
                  <a:pt x="11970382" y="1531211"/>
                  <a:pt x="11963763" y="1554233"/>
                  <a:pt x="11959046" y="1544529"/>
                </a:cubicBezTo>
                <a:lnTo>
                  <a:pt x="11920454" y="1557854"/>
                </a:lnTo>
                <a:cubicBezTo>
                  <a:pt x="11919152" y="1564914"/>
                  <a:pt x="11912619" y="1567116"/>
                  <a:pt x="11903656" y="1569397"/>
                </a:cubicBezTo>
                <a:lnTo>
                  <a:pt x="11895048" y="1571762"/>
                </a:lnTo>
                <a:lnTo>
                  <a:pt x="11891968" y="1582700"/>
                </a:lnTo>
                <a:cubicBezTo>
                  <a:pt x="11881074" y="1573372"/>
                  <a:pt x="11884523" y="1604713"/>
                  <a:pt x="11870776" y="1604787"/>
                </a:cubicBezTo>
                <a:lnTo>
                  <a:pt x="11813376" y="1624630"/>
                </a:lnTo>
                <a:lnTo>
                  <a:pt x="11590693" y="1790748"/>
                </a:lnTo>
                <a:cubicBezTo>
                  <a:pt x="11550201" y="1817685"/>
                  <a:pt x="11542649" y="1767741"/>
                  <a:pt x="11506817" y="1860594"/>
                </a:cubicBezTo>
                <a:cubicBezTo>
                  <a:pt x="11450023" y="1916431"/>
                  <a:pt x="11337127" y="2017145"/>
                  <a:pt x="11280332" y="2050542"/>
                </a:cubicBezTo>
                <a:cubicBezTo>
                  <a:pt x="11267547" y="2058142"/>
                  <a:pt x="11229147" y="2123560"/>
                  <a:pt x="11228309" y="2103207"/>
                </a:cubicBezTo>
                <a:cubicBezTo>
                  <a:pt x="11223950" y="2105174"/>
                  <a:pt x="11220761" y="2104651"/>
                  <a:pt x="11218087" y="2102932"/>
                </a:cubicBezTo>
                <a:lnTo>
                  <a:pt x="11217184" y="2101989"/>
                </a:lnTo>
                <a:lnTo>
                  <a:pt x="11188885" y="2119354"/>
                </a:lnTo>
                <a:lnTo>
                  <a:pt x="11184501" y="2119496"/>
                </a:lnTo>
                <a:lnTo>
                  <a:pt x="11166854" y="2133583"/>
                </a:lnTo>
                <a:lnTo>
                  <a:pt x="11157311" y="2139385"/>
                </a:lnTo>
                <a:lnTo>
                  <a:pt x="11155496" y="2144068"/>
                </a:lnTo>
                <a:cubicBezTo>
                  <a:pt x="11153045" y="2147436"/>
                  <a:pt x="11148902" y="2150083"/>
                  <a:pt x="11140961" y="2151086"/>
                </a:cubicBezTo>
                <a:lnTo>
                  <a:pt x="11138961" y="2150743"/>
                </a:lnTo>
                <a:lnTo>
                  <a:pt x="11128208" y="2160803"/>
                </a:lnTo>
                <a:cubicBezTo>
                  <a:pt x="11124962" y="2164785"/>
                  <a:pt x="11122359" y="2169258"/>
                  <a:pt x="11120691" y="2174395"/>
                </a:cubicBezTo>
                <a:cubicBezTo>
                  <a:pt x="11081770" y="2197656"/>
                  <a:pt x="10952581" y="2271077"/>
                  <a:pt x="10894683" y="2300370"/>
                </a:cubicBezTo>
                <a:cubicBezTo>
                  <a:pt x="10861781" y="2315405"/>
                  <a:pt x="10817803" y="2335857"/>
                  <a:pt x="10773300" y="2350162"/>
                </a:cubicBezTo>
                <a:cubicBezTo>
                  <a:pt x="10733414" y="2394390"/>
                  <a:pt x="10677791" y="2353706"/>
                  <a:pt x="10627668" y="2386200"/>
                </a:cubicBezTo>
                <a:cubicBezTo>
                  <a:pt x="10590276" y="2369074"/>
                  <a:pt x="10613693" y="2389253"/>
                  <a:pt x="10581895" y="2395660"/>
                </a:cubicBezTo>
                <a:cubicBezTo>
                  <a:pt x="10597733" y="2418627"/>
                  <a:pt x="10540912" y="2395212"/>
                  <a:pt x="10547790" y="2425394"/>
                </a:cubicBezTo>
                <a:cubicBezTo>
                  <a:pt x="10541784" y="2425603"/>
                  <a:pt x="10535750" y="2424857"/>
                  <a:pt x="10529643" y="2423878"/>
                </a:cubicBezTo>
                <a:lnTo>
                  <a:pt x="10526446" y="2423382"/>
                </a:lnTo>
                <a:lnTo>
                  <a:pt x="10515129" y="2426508"/>
                </a:lnTo>
                <a:lnTo>
                  <a:pt x="10491735" y="2421127"/>
                </a:lnTo>
                <a:cubicBezTo>
                  <a:pt x="10485147" y="2422161"/>
                  <a:pt x="10478389" y="2424430"/>
                  <a:pt x="10471418" y="2428664"/>
                </a:cubicBezTo>
                <a:cubicBezTo>
                  <a:pt x="10451763" y="2453636"/>
                  <a:pt x="10400774" y="2439247"/>
                  <a:pt x="10377042" y="2471569"/>
                </a:cubicBezTo>
                <a:cubicBezTo>
                  <a:pt x="10367240" y="2481286"/>
                  <a:pt x="10330319" y="2498097"/>
                  <a:pt x="10319338" y="2493192"/>
                </a:cubicBezTo>
                <a:cubicBezTo>
                  <a:pt x="10310813" y="2495031"/>
                  <a:pt x="10303331" y="2502144"/>
                  <a:pt x="10295467" y="2495050"/>
                </a:cubicBezTo>
                <a:cubicBezTo>
                  <a:pt x="10284420" y="2487261"/>
                  <a:pt x="10265794" y="2516157"/>
                  <a:pt x="10263443" y="2501919"/>
                </a:cubicBezTo>
                <a:lnTo>
                  <a:pt x="10205418" y="2509120"/>
                </a:lnTo>
                <a:cubicBezTo>
                  <a:pt x="10200696" y="2518180"/>
                  <a:pt x="10190895" y="2519327"/>
                  <a:pt x="10177759" y="2519914"/>
                </a:cubicBezTo>
                <a:lnTo>
                  <a:pt x="10165070" y="2520710"/>
                </a:lnTo>
                <a:lnTo>
                  <a:pt x="10156308" y="2534458"/>
                </a:lnTo>
                <a:cubicBezTo>
                  <a:pt x="10145406" y="2519028"/>
                  <a:pt x="10136981" y="2561781"/>
                  <a:pt x="10118267" y="2558113"/>
                </a:cubicBezTo>
                <a:lnTo>
                  <a:pt x="10083317" y="2570267"/>
                </a:lnTo>
                <a:cubicBezTo>
                  <a:pt x="10075718" y="2568198"/>
                  <a:pt x="10048011" y="2569526"/>
                  <a:pt x="10040388" y="2568603"/>
                </a:cubicBezTo>
                <a:cubicBezTo>
                  <a:pt x="9999609" y="2578704"/>
                  <a:pt x="9985545" y="2579194"/>
                  <a:pt x="9961167" y="2584118"/>
                </a:cubicBezTo>
                <a:cubicBezTo>
                  <a:pt x="9920131" y="2584260"/>
                  <a:pt x="9889892" y="2581061"/>
                  <a:pt x="9848940" y="2590886"/>
                </a:cubicBezTo>
                <a:lnTo>
                  <a:pt x="9729457" y="2611093"/>
                </a:lnTo>
                <a:cubicBezTo>
                  <a:pt x="9676207" y="2601507"/>
                  <a:pt x="9631235" y="2626730"/>
                  <a:pt x="9613704" y="2639342"/>
                </a:cubicBezTo>
                <a:cubicBezTo>
                  <a:pt x="9548152" y="2653618"/>
                  <a:pt x="9410970" y="2690964"/>
                  <a:pt x="9338590" y="2696264"/>
                </a:cubicBezTo>
                <a:lnTo>
                  <a:pt x="9232518" y="2720120"/>
                </a:lnTo>
                <a:lnTo>
                  <a:pt x="9156690" y="2730199"/>
                </a:lnTo>
                <a:lnTo>
                  <a:pt x="9054601" y="2737726"/>
                </a:lnTo>
                <a:lnTo>
                  <a:pt x="9006634" y="2741011"/>
                </a:lnTo>
                <a:lnTo>
                  <a:pt x="9006349" y="2740771"/>
                </a:lnTo>
                <a:cubicBezTo>
                  <a:pt x="9004294" y="2740551"/>
                  <a:pt x="9001475" y="2740879"/>
                  <a:pt x="8997380" y="2741982"/>
                </a:cubicBezTo>
                <a:lnTo>
                  <a:pt x="8991542" y="2744043"/>
                </a:lnTo>
                <a:lnTo>
                  <a:pt x="8975485" y="2747269"/>
                </a:lnTo>
                <a:lnTo>
                  <a:pt x="8969159" y="2746569"/>
                </a:lnTo>
                <a:lnTo>
                  <a:pt x="8964196" y="2744344"/>
                </a:lnTo>
                <a:cubicBezTo>
                  <a:pt x="8955841" y="2752295"/>
                  <a:pt x="8956668" y="2761243"/>
                  <a:pt x="8930136" y="2741156"/>
                </a:cubicBezTo>
                <a:cubicBezTo>
                  <a:pt x="8899182" y="2742176"/>
                  <a:pt x="8790451" y="2756831"/>
                  <a:pt x="8753592" y="2760388"/>
                </a:cubicBezTo>
                <a:cubicBezTo>
                  <a:pt x="8720970" y="2771108"/>
                  <a:pt x="8749345" y="2757447"/>
                  <a:pt x="8708995" y="2762489"/>
                </a:cubicBezTo>
                <a:cubicBezTo>
                  <a:pt x="8672757" y="2782024"/>
                  <a:pt x="8640293" y="2765584"/>
                  <a:pt x="8597219" y="2771061"/>
                </a:cubicBezTo>
                <a:lnTo>
                  <a:pt x="8526378" y="2756219"/>
                </a:lnTo>
                <a:lnTo>
                  <a:pt x="8512131" y="2762134"/>
                </a:lnTo>
                <a:lnTo>
                  <a:pt x="8507315" y="2765135"/>
                </a:lnTo>
                <a:cubicBezTo>
                  <a:pt x="8503797" y="2766912"/>
                  <a:pt x="8501196" y="2767723"/>
                  <a:pt x="8499116" y="2767873"/>
                </a:cubicBezTo>
                <a:lnTo>
                  <a:pt x="8498742" y="2767694"/>
                </a:lnTo>
                <a:lnTo>
                  <a:pt x="8491397" y="2770744"/>
                </a:lnTo>
                <a:lnTo>
                  <a:pt x="8368330" y="2784786"/>
                </a:lnTo>
                <a:cubicBezTo>
                  <a:pt x="8363173" y="2786811"/>
                  <a:pt x="8358881" y="2786463"/>
                  <a:pt x="8354947" y="2784980"/>
                </a:cubicBezTo>
                <a:lnTo>
                  <a:pt x="8321252" y="2801558"/>
                </a:lnTo>
                <a:lnTo>
                  <a:pt x="8315581" y="2801884"/>
                </a:lnTo>
                <a:lnTo>
                  <a:pt x="8296322" y="2815779"/>
                </a:lnTo>
                <a:lnTo>
                  <a:pt x="8285424" y="2821602"/>
                </a:lnTo>
                <a:lnTo>
                  <a:pt x="8284298" y="2826045"/>
                </a:lnTo>
                <a:cubicBezTo>
                  <a:pt x="8281994" y="2829290"/>
                  <a:pt x="8277300" y="2831938"/>
                  <a:pt x="8267224" y="2833220"/>
                </a:cubicBezTo>
                <a:lnTo>
                  <a:pt x="8264525" y="2832990"/>
                </a:lnTo>
                <a:lnTo>
                  <a:pt x="8253181" y="2842833"/>
                </a:lnTo>
                <a:cubicBezTo>
                  <a:pt x="8250007" y="2846683"/>
                  <a:pt x="8247795" y="2850965"/>
                  <a:pt x="8246982" y="2855825"/>
                </a:cubicBezTo>
                <a:cubicBezTo>
                  <a:pt x="8182975" y="2852918"/>
                  <a:pt x="8148279" y="2887040"/>
                  <a:pt x="8091420" y="2901986"/>
                </a:cubicBezTo>
                <a:cubicBezTo>
                  <a:pt x="8026616" y="2925128"/>
                  <a:pt x="7968218" y="2946364"/>
                  <a:pt x="7906555" y="2943959"/>
                </a:cubicBezTo>
                <a:cubicBezTo>
                  <a:pt x="7836267" y="2958871"/>
                  <a:pt x="7782114" y="2961102"/>
                  <a:pt x="7719893" y="2969674"/>
                </a:cubicBezTo>
                <a:lnTo>
                  <a:pt x="7615495" y="2966203"/>
                </a:lnTo>
                <a:lnTo>
                  <a:pt x="7528691" y="2972031"/>
                </a:lnTo>
                <a:lnTo>
                  <a:pt x="7520719" y="2974584"/>
                </a:lnTo>
                <a:cubicBezTo>
                  <a:pt x="7515141" y="2975923"/>
                  <a:pt x="7511320" y="2976273"/>
                  <a:pt x="7508559" y="2975919"/>
                </a:cubicBezTo>
                <a:lnTo>
                  <a:pt x="7508188" y="2975592"/>
                </a:lnTo>
                <a:lnTo>
                  <a:pt x="7496943" y="2977544"/>
                </a:lnTo>
                <a:lnTo>
                  <a:pt x="7219707" y="2983651"/>
                </a:lnTo>
                <a:lnTo>
                  <a:pt x="7202249" y="2988201"/>
                </a:lnTo>
                <a:lnTo>
                  <a:pt x="7198152" y="2993559"/>
                </a:lnTo>
                <a:cubicBezTo>
                  <a:pt x="7193259" y="2997082"/>
                  <a:pt x="7185654" y="2999221"/>
                  <a:pt x="7171956" y="2998207"/>
                </a:cubicBezTo>
                <a:lnTo>
                  <a:pt x="7098136" y="3010435"/>
                </a:lnTo>
                <a:cubicBezTo>
                  <a:pt x="7062296" y="3011413"/>
                  <a:pt x="7051336" y="3012390"/>
                  <a:pt x="7019644" y="3010061"/>
                </a:cubicBezTo>
                <a:cubicBezTo>
                  <a:pt x="6938675" y="3020999"/>
                  <a:pt x="6944793" y="3045165"/>
                  <a:pt x="6905294" y="3039567"/>
                </a:cubicBezTo>
                <a:cubicBezTo>
                  <a:pt x="6873070" y="3034359"/>
                  <a:pt x="6789137" y="3053433"/>
                  <a:pt x="6709370" y="3067522"/>
                </a:cubicBezTo>
                <a:cubicBezTo>
                  <a:pt x="6650254" y="3076977"/>
                  <a:pt x="6629253" y="3091078"/>
                  <a:pt x="6550602" y="3096298"/>
                </a:cubicBezTo>
                <a:cubicBezTo>
                  <a:pt x="6473302" y="3140388"/>
                  <a:pt x="6410843" y="3116665"/>
                  <a:pt x="6318708" y="3143098"/>
                </a:cubicBezTo>
                <a:cubicBezTo>
                  <a:pt x="6298698" y="3158620"/>
                  <a:pt x="6210439" y="3141427"/>
                  <a:pt x="6169822" y="3145185"/>
                </a:cubicBezTo>
                <a:cubicBezTo>
                  <a:pt x="6129203" y="3148943"/>
                  <a:pt x="6091688" y="3162491"/>
                  <a:pt x="6074996" y="3165647"/>
                </a:cubicBezTo>
                <a:lnTo>
                  <a:pt x="6069677" y="3164110"/>
                </a:lnTo>
                <a:lnTo>
                  <a:pt x="6049786" y="3164793"/>
                </a:lnTo>
                <a:lnTo>
                  <a:pt x="6042433" y="3156444"/>
                </a:lnTo>
                <a:lnTo>
                  <a:pt x="6011238" y="3151351"/>
                </a:lnTo>
                <a:cubicBezTo>
                  <a:pt x="5999830" y="3150764"/>
                  <a:pt x="5971276" y="3151677"/>
                  <a:pt x="5958523" y="3154995"/>
                </a:cubicBezTo>
                <a:lnTo>
                  <a:pt x="5760067" y="3170687"/>
                </a:lnTo>
                <a:lnTo>
                  <a:pt x="5628108" y="3171710"/>
                </a:lnTo>
                <a:lnTo>
                  <a:pt x="5472054" y="3157690"/>
                </a:lnTo>
                <a:cubicBezTo>
                  <a:pt x="5479284" y="3144662"/>
                  <a:pt x="5440157" y="3158728"/>
                  <a:pt x="5433909" y="3146437"/>
                </a:cubicBezTo>
                <a:cubicBezTo>
                  <a:pt x="5430517" y="3136405"/>
                  <a:pt x="5392976" y="3131721"/>
                  <a:pt x="5382817" y="3128735"/>
                </a:cubicBezTo>
                <a:lnTo>
                  <a:pt x="5262912" y="3108318"/>
                </a:lnTo>
                <a:cubicBezTo>
                  <a:pt x="5252746" y="3108134"/>
                  <a:pt x="5231699" y="3099824"/>
                  <a:pt x="5224109" y="3097194"/>
                </a:cubicBezTo>
                <a:lnTo>
                  <a:pt x="5175808" y="3094204"/>
                </a:lnTo>
                <a:lnTo>
                  <a:pt x="5157702" y="3086981"/>
                </a:lnTo>
                <a:lnTo>
                  <a:pt x="5143747" y="3083581"/>
                </a:lnTo>
                <a:lnTo>
                  <a:pt x="5140744" y="3081480"/>
                </a:lnTo>
                <a:cubicBezTo>
                  <a:pt x="5135026" y="3077440"/>
                  <a:pt x="5129229" y="3073629"/>
                  <a:pt x="5122807" y="3070627"/>
                </a:cubicBezTo>
                <a:cubicBezTo>
                  <a:pt x="5109467" y="3099246"/>
                  <a:pt x="5066004" y="3049810"/>
                  <a:pt x="5066938" y="3077198"/>
                </a:cubicBezTo>
                <a:cubicBezTo>
                  <a:pt x="5029345" y="3065682"/>
                  <a:pt x="5040096" y="3094771"/>
                  <a:pt x="5012662" y="3060817"/>
                </a:cubicBezTo>
                <a:cubicBezTo>
                  <a:pt x="4938174" y="3061200"/>
                  <a:pt x="4917504" y="3074207"/>
                  <a:pt x="4841589" y="3036800"/>
                </a:cubicBezTo>
                <a:cubicBezTo>
                  <a:pt x="4807890" y="3020158"/>
                  <a:pt x="4785258" y="3009012"/>
                  <a:pt x="4763595" y="3009032"/>
                </a:cubicBezTo>
                <a:cubicBezTo>
                  <a:pt x="4742475" y="3004532"/>
                  <a:pt x="4730631" y="3001709"/>
                  <a:pt x="4724334" y="3000018"/>
                </a:cubicBezTo>
                <a:lnTo>
                  <a:pt x="4722324" y="2999269"/>
                </a:lnTo>
                <a:lnTo>
                  <a:pt x="4723259" y="2999058"/>
                </a:lnTo>
                <a:cubicBezTo>
                  <a:pt x="4722296" y="2998416"/>
                  <a:pt x="4719415" y="2997810"/>
                  <a:pt x="4718350" y="2997788"/>
                </a:cubicBezTo>
                <a:lnTo>
                  <a:pt x="4722324" y="2999269"/>
                </a:lnTo>
                <a:lnTo>
                  <a:pt x="4716674" y="3000544"/>
                </a:lnTo>
                <a:cubicBezTo>
                  <a:pt x="4681300" y="2993588"/>
                  <a:pt x="4525895" y="2992780"/>
                  <a:pt x="4516962" y="2990642"/>
                </a:cubicBezTo>
                <a:cubicBezTo>
                  <a:pt x="4458971" y="2977530"/>
                  <a:pt x="4463810" y="2976789"/>
                  <a:pt x="4429691" y="2979991"/>
                </a:cubicBezTo>
                <a:cubicBezTo>
                  <a:pt x="4424455" y="2983362"/>
                  <a:pt x="4370126" y="2977068"/>
                  <a:pt x="4364023" y="2978645"/>
                </a:cubicBezTo>
                <a:lnTo>
                  <a:pt x="4318114" y="2985260"/>
                </a:lnTo>
                <a:lnTo>
                  <a:pt x="4316258" y="2983919"/>
                </a:lnTo>
                <a:cubicBezTo>
                  <a:pt x="4307275" y="2980548"/>
                  <a:pt x="4301145" y="2980549"/>
                  <a:pt x="4296292" y="2982040"/>
                </a:cubicBezTo>
                <a:lnTo>
                  <a:pt x="4291212" y="2984957"/>
                </a:lnTo>
                <a:lnTo>
                  <a:pt x="4277290" y="2984711"/>
                </a:lnTo>
                <a:lnTo>
                  <a:pt x="4249265" y="2987035"/>
                </a:lnTo>
                <a:lnTo>
                  <a:pt x="4203199" y="2984240"/>
                </a:lnTo>
                <a:cubicBezTo>
                  <a:pt x="4203096" y="2983820"/>
                  <a:pt x="4202995" y="2983401"/>
                  <a:pt x="4202893" y="2982981"/>
                </a:cubicBezTo>
                <a:cubicBezTo>
                  <a:pt x="4201267" y="2980144"/>
                  <a:pt x="4198292" y="2978025"/>
                  <a:pt x="4192396" y="2977347"/>
                </a:cubicBezTo>
                <a:cubicBezTo>
                  <a:pt x="4205365" y="2960058"/>
                  <a:pt x="4162425" y="2961953"/>
                  <a:pt x="4143893" y="2961482"/>
                </a:cubicBezTo>
                <a:cubicBezTo>
                  <a:pt x="4125868" y="2954416"/>
                  <a:pt x="4100250" y="2940836"/>
                  <a:pt x="4084245" y="2934949"/>
                </a:cubicBezTo>
                <a:lnTo>
                  <a:pt x="4075694" y="2934114"/>
                </a:lnTo>
                <a:cubicBezTo>
                  <a:pt x="4075655" y="2934013"/>
                  <a:pt x="4075614" y="2933914"/>
                  <a:pt x="4075575" y="2933815"/>
                </a:cubicBezTo>
                <a:cubicBezTo>
                  <a:pt x="4073829" y="2933031"/>
                  <a:pt x="4071057" y="2932530"/>
                  <a:pt x="4066658" y="2932371"/>
                </a:cubicBezTo>
                <a:lnTo>
                  <a:pt x="4060102" y="2932589"/>
                </a:lnTo>
                <a:lnTo>
                  <a:pt x="4043512" y="2930968"/>
                </a:lnTo>
                <a:lnTo>
                  <a:pt x="4038145" y="2928534"/>
                </a:lnTo>
                <a:lnTo>
                  <a:pt x="4036511" y="2924867"/>
                </a:lnTo>
                <a:lnTo>
                  <a:pt x="4034926" y="2925102"/>
                </a:lnTo>
                <a:cubicBezTo>
                  <a:pt x="4022576" y="2929966"/>
                  <a:pt x="4018025" y="2938342"/>
                  <a:pt x="4005686" y="2912534"/>
                </a:cubicBezTo>
                <a:lnTo>
                  <a:pt x="3937994" y="2895077"/>
                </a:lnTo>
                <a:cubicBezTo>
                  <a:pt x="3921658" y="2902801"/>
                  <a:pt x="3909686" y="2898112"/>
                  <a:pt x="3898423" y="2889422"/>
                </a:cubicBezTo>
                <a:cubicBezTo>
                  <a:pt x="3862243" y="2889918"/>
                  <a:pt x="3830779" y="2876048"/>
                  <a:pt x="3790908" y="2869184"/>
                </a:cubicBezTo>
                <a:cubicBezTo>
                  <a:pt x="3742158" y="2854478"/>
                  <a:pt x="3726280" y="2852501"/>
                  <a:pt x="3683661" y="2845261"/>
                </a:cubicBezTo>
                <a:lnTo>
                  <a:pt x="3611183" y="2812990"/>
                </a:lnTo>
                <a:lnTo>
                  <a:pt x="3605003" y="2814352"/>
                </a:lnTo>
                <a:cubicBezTo>
                  <a:pt x="3600731" y="2814971"/>
                  <a:pt x="3597877" y="2814971"/>
                  <a:pt x="3595884" y="2814516"/>
                </a:cubicBezTo>
                <a:lnTo>
                  <a:pt x="3595649" y="2814247"/>
                </a:lnTo>
                <a:lnTo>
                  <a:pt x="3587126" y="2814937"/>
                </a:lnTo>
                <a:cubicBezTo>
                  <a:pt x="3572774" y="2816728"/>
                  <a:pt x="3550540" y="2802529"/>
                  <a:pt x="3537283" y="2805238"/>
                </a:cubicBezTo>
                <a:cubicBezTo>
                  <a:pt x="3515092" y="2800942"/>
                  <a:pt x="3489773" y="2807207"/>
                  <a:pt x="3474371" y="2801577"/>
                </a:cubicBezTo>
                <a:lnTo>
                  <a:pt x="3401876" y="2789529"/>
                </a:lnTo>
                <a:lnTo>
                  <a:pt x="3365036" y="2806481"/>
                </a:lnTo>
                <a:cubicBezTo>
                  <a:pt x="3361007" y="2808779"/>
                  <a:pt x="3355145" y="2809857"/>
                  <a:pt x="3345174" y="2808163"/>
                </a:cubicBezTo>
                <a:lnTo>
                  <a:pt x="3342846" y="2807188"/>
                </a:lnTo>
                <a:cubicBezTo>
                  <a:pt x="3337528" y="2809659"/>
                  <a:pt x="3296694" y="2810789"/>
                  <a:pt x="3263504" y="2813065"/>
                </a:cubicBezTo>
                <a:cubicBezTo>
                  <a:pt x="3210873" y="2815406"/>
                  <a:pt x="3204538" y="2823378"/>
                  <a:pt x="3143704" y="2820840"/>
                </a:cubicBezTo>
                <a:cubicBezTo>
                  <a:pt x="3083839" y="2822069"/>
                  <a:pt x="3073438" y="2828075"/>
                  <a:pt x="3031439" y="2823483"/>
                </a:cubicBezTo>
                <a:lnTo>
                  <a:pt x="2782717" y="2845304"/>
                </a:lnTo>
                <a:cubicBezTo>
                  <a:pt x="2720447" y="2872959"/>
                  <a:pt x="2718750" y="2842390"/>
                  <a:pt x="2647675" y="2855840"/>
                </a:cubicBezTo>
                <a:cubicBezTo>
                  <a:pt x="2583664" y="2795905"/>
                  <a:pt x="2609849" y="2834173"/>
                  <a:pt x="2569176" y="2829599"/>
                </a:cubicBezTo>
                <a:lnTo>
                  <a:pt x="2444403" y="2843500"/>
                </a:lnTo>
                <a:cubicBezTo>
                  <a:pt x="2412730" y="2860060"/>
                  <a:pt x="2355175" y="2829971"/>
                  <a:pt x="2316260" y="2851967"/>
                </a:cubicBezTo>
                <a:cubicBezTo>
                  <a:pt x="2277148" y="2852505"/>
                  <a:pt x="2234330" y="2848310"/>
                  <a:pt x="2209726" y="2846734"/>
                </a:cubicBezTo>
                <a:cubicBezTo>
                  <a:pt x="2172984" y="2843077"/>
                  <a:pt x="2131016" y="2834145"/>
                  <a:pt x="2095813" y="2830023"/>
                </a:cubicBezTo>
                <a:cubicBezTo>
                  <a:pt x="2078687" y="2843632"/>
                  <a:pt x="2046700" y="2821328"/>
                  <a:pt x="1998504" y="2822003"/>
                </a:cubicBezTo>
                <a:cubicBezTo>
                  <a:pt x="1979851" y="2837650"/>
                  <a:pt x="1965997" y="2822267"/>
                  <a:pt x="1929320" y="2843948"/>
                </a:cubicBezTo>
                <a:cubicBezTo>
                  <a:pt x="1927506" y="2842156"/>
                  <a:pt x="1925308" y="2840529"/>
                  <a:pt x="1922798" y="2839117"/>
                </a:cubicBezTo>
                <a:cubicBezTo>
                  <a:pt x="1908224" y="2830923"/>
                  <a:pt x="1886476" y="2831636"/>
                  <a:pt x="1874228" y="2840712"/>
                </a:cubicBezTo>
                <a:cubicBezTo>
                  <a:pt x="1844711" y="2855471"/>
                  <a:pt x="1815838" y="2863248"/>
                  <a:pt x="1787803" y="2868334"/>
                </a:cubicBezTo>
                <a:lnTo>
                  <a:pt x="1739352" y="2863283"/>
                </a:lnTo>
                <a:cubicBezTo>
                  <a:pt x="1720756" y="2859717"/>
                  <a:pt x="1697809" y="2850808"/>
                  <a:pt x="1676219" y="2846934"/>
                </a:cubicBezTo>
                <a:cubicBezTo>
                  <a:pt x="1653856" y="2845729"/>
                  <a:pt x="1629782" y="2852334"/>
                  <a:pt x="1609817" y="2840037"/>
                </a:cubicBezTo>
                <a:cubicBezTo>
                  <a:pt x="1570834" y="2828361"/>
                  <a:pt x="1525521" y="2848516"/>
                  <a:pt x="1497258" y="2814447"/>
                </a:cubicBezTo>
                <a:cubicBezTo>
                  <a:pt x="1419429" y="2799738"/>
                  <a:pt x="1265224" y="2779725"/>
                  <a:pt x="1151127" y="2765012"/>
                </a:cubicBezTo>
                <a:cubicBezTo>
                  <a:pt x="1044820" y="2755201"/>
                  <a:pt x="911490" y="2756949"/>
                  <a:pt x="859417" y="2755579"/>
                </a:cubicBezTo>
                <a:lnTo>
                  <a:pt x="838688" y="2756792"/>
                </a:lnTo>
                <a:cubicBezTo>
                  <a:pt x="829380" y="2753383"/>
                  <a:pt x="823010" y="2753358"/>
                  <a:pt x="817957" y="2754828"/>
                </a:cubicBezTo>
                <a:lnTo>
                  <a:pt x="812654" y="2757722"/>
                </a:lnTo>
                <a:lnTo>
                  <a:pt x="721195" y="2756632"/>
                </a:lnTo>
                <a:cubicBezTo>
                  <a:pt x="721095" y="2756212"/>
                  <a:pt x="720991" y="2755791"/>
                  <a:pt x="720890" y="2755370"/>
                </a:cubicBezTo>
                <a:cubicBezTo>
                  <a:pt x="719222" y="2752527"/>
                  <a:pt x="716144" y="2750395"/>
                  <a:pt x="710023" y="2749693"/>
                </a:cubicBezTo>
                <a:cubicBezTo>
                  <a:pt x="689532" y="2741604"/>
                  <a:pt x="619665" y="2714421"/>
                  <a:pt x="597940" y="2706835"/>
                </a:cubicBezTo>
                <a:cubicBezTo>
                  <a:pt x="587430" y="2706236"/>
                  <a:pt x="583862" y="2704593"/>
                  <a:pt x="579683" y="2704183"/>
                </a:cubicBezTo>
                <a:lnTo>
                  <a:pt x="572865" y="2704372"/>
                </a:lnTo>
                <a:cubicBezTo>
                  <a:pt x="550627" y="2698066"/>
                  <a:pt x="474197" y="2673651"/>
                  <a:pt x="446247" y="2666342"/>
                </a:cubicBezTo>
                <a:cubicBezTo>
                  <a:pt x="429213" y="2673994"/>
                  <a:pt x="416808" y="2669256"/>
                  <a:pt x="405163" y="2660519"/>
                </a:cubicBezTo>
                <a:cubicBezTo>
                  <a:pt x="367566" y="2660861"/>
                  <a:pt x="334968" y="2646856"/>
                  <a:pt x="293583" y="2639823"/>
                </a:cubicBezTo>
                <a:lnTo>
                  <a:pt x="119529" y="2588018"/>
                </a:lnTo>
                <a:cubicBezTo>
                  <a:pt x="73377" y="2578908"/>
                  <a:pt x="36403" y="2586550"/>
                  <a:pt x="16674" y="2585162"/>
                </a:cubicBezTo>
                <a:lnTo>
                  <a:pt x="1150" y="2579693"/>
                </a:lnTo>
                <a:cubicBezTo>
                  <a:pt x="-1438" y="2323697"/>
                  <a:pt x="1148" y="1341304"/>
                  <a:pt x="1148" y="1049184"/>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437474" cy="1188720"/>
          </a:xfrm>
        </p:spPr>
        <p:txBody>
          <a:bodyPr>
            <a:normAutofit/>
          </a:bodyPr>
          <a:lstStyle/>
          <a:p>
            <a:pPr>
              <a:lnSpc>
                <a:spcPct val="90000"/>
              </a:lnSpc>
            </a:pPr>
            <a:r>
              <a:rPr lang="en-US" sz="3700">
                <a:solidFill>
                  <a:schemeClr val="tx1">
                    <a:lumMod val="85000"/>
                    <a:lumOff val="15000"/>
                  </a:schemeClr>
                </a:solidFill>
              </a:rPr>
              <a:t>Future Directions in Training and Policy</a:t>
            </a:r>
          </a:p>
        </p:txBody>
      </p:sp>
      <p:sp>
        <p:nvSpPr>
          <p:cNvPr id="3" name="Content Placeholder 2"/>
          <p:cNvSpPr>
            <a:spLocks noGrp="1"/>
          </p:cNvSpPr>
          <p:nvPr>
            <p:ph idx="1"/>
          </p:nvPr>
        </p:nvSpPr>
        <p:spPr>
          <a:xfrm>
            <a:off x="1468490" y="2431767"/>
            <a:ext cx="6207019" cy="3685156"/>
          </a:xfrm>
        </p:spPr>
        <p:txBody>
          <a:bodyPr anchor="ctr">
            <a:normAutofit/>
          </a:bodyPr>
          <a:lstStyle/>
          <a:p>
            <a:r>
              <a:rPr lang="en-US" sz="1700">
                <a:solidFill>
                  <a:schemeClr val="tx1">
                    <a:lumMod val="85000"/>
                    <a:lumOff val="15000"/>
                  </a:schemeClr>
                </a:solidFill>
              </a:rPr>
              <a:t>Future directions for training and policy include leveraging technology for online learning, increasing international collaboration, and developing customized training programs to address specific industry demands and regulatory changes.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AA5CF486-D9E5-4A66-898A-F3D62B81B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 y="-5"/>
            <a:ext cx="9144861" cy="2200064"/>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 name="connsiteX0" fmla="*/ 1148 w 12193149"/>
              <a:gd name="connsiteY0" fmla="*/ 818782 h 3163521"/>
              <a:gd name="connsiteX1" fmla="*/ 12181789 w 12193149"/>
              <a:gd name="connsiteY1" fmla="*/ 0 h 3163521"/>
              <a:gd name="connsiteX2" fmla="*/ 12193149 w 12193149"/>
              <a:gd name="connsiteY2" fmla="*/ 1398521 h 3163521"/>
              <a:gd name="connsiteX3" fmla="*/ 12185986 w 12193149"/>
              <a:gd name="connsiteY3" fmla="*/ 1402971 h 3163521"/>
              <a:gd name="connsiteX4" fmla="*/ 12156363 w 12193149"/>
              <a:gd name="connsiteY4" fmla="*/ 1416148 h 3163521"/>
              <a:gd name="connsiteX5" fmla="*/ 12139215 w 12193149"/>
              <a:gd name="connsiteY5" fmla="*/ 1441961 h 3163521"/>
              <a:gd name="connsiteX6" fmla="*/ 12126327 w 12193149"/>
              <a:gd name="connsiteY6" fmla="*/ 1443472 h 3163521"/>
              <a:gd name="connsiteX7" fmla="*/ 12124007 w 12193149"/>
              <a:gd name="connsiteY7" fmla="*/ 1443576 h 3163521"/>
              <a:gd name="connsiteX8" fmla="*/ 12116854 w 12193149"/>
              <a:gd name="connsiteY8" fmla="*/ 1447390 h 3163521"/>
              <a:gd name="connsiteX9" fmla="*/ 12099497 w 12193149"/>
              <a:gd name="connsiteY9" fmla="*/ 1446921 h 3163521"/>
              <a:gd name="connsiteX10" fmla="*/ 12087073 w 12193149"/>
              <a:gd name="connsiteY10" fmla="*/ 1455123 h 3163521"/>
              <a:gd name="connsiteX11" fmla="*/ 12031073 w 12193149"/>
              <a:gd name="connsiteY11" fmla="*/ 1498791 h 3163521"/>
              <a:gd name="connsiteX12" fmla="*/ 11995833 w 12193149"/>
              <a:gd name="connsiteY12" fmla="*/ 1522240 h 3163521"/>
              <a:gd name="connsiteX13" fmla="*/ 11979717 w 12193149"/>
              <a:gd name="connsiteY13" fmla="*/ 1526943 h 3163521"/>
              <a:gd name="connsiteX14" fmla="*/ 11959046 w 12193149"/>
              <a:gd name="connsiteY14" fmla="*/ 1536340 h 3163521"/>
              <a:gd name="connsiteX15" fmla="*/ 11920454 w 12193149"/>
              <a:gd name="connsiteY15" fmla="*/ 1549665 h 3163521"/>
              <a:gd name="connsiteX16" fmla="*/ 11903656 w 12193149"/>
              <a:gd name="connsiteY16" fmla="*/ 1561208 h 3163521"/>
              <a:gd name="connsiteX17" fmla="*/ 11895048 w 12193149"/>
              <a:gd name="connsiteY17" fmla="*/ 1563573 h 3163521"/>
              <a:gd name="connsiteX18" fmla="*/ 11891968 w 12193149"/>
              <a:gd name="connsiteY18" fmla="*/ 1574511 h 3163521"/>
              <a:gd name="connsiteX19" fmla="*/ 11870776 w 12193149"/>
              <a:gd name="connsiteY19" fmla="*/ 1596598 h 3163521"/>
              <a:gd name="connsiteX20" fmla="*/ 11813376 w 12193149"/>
              <a:gd name="connsiteY20" fmla="*/ 1616441 h 3163521"/>
              <a:gd name="connsiteX21" fmla="*/ 11590693 w 12193149"/>
              <a:gd name="connsiteY21" fmla="*/ 1782559 h 3163521"/>
              <a:gd name="connsiteX22" fmla="*/ 11506817 w 12193149"/>
              <a:gd name="connsiteY22" fmla="*/ 1852405 h 3163521"/>
              <a:gd name="connsiteX23" fmla="*/ 11280332 w 12193149"/>
              <a:gd name="connsiteY23" fmla="*/ 2042353 h 3163521"/>
              <a:gd name="connsiteX24" fmla="*/ 11228309 w 12193149"/>
              <a:gd name="connsiteY24" fmla="*/ 2095018 h 3163521"/>
              <a:gd name="connsiteX25" fmla="*/ 11218087 w 12193149"/>
              <a:gd name="connsiteY25" fmla="*/ 2094743 h 3163521"/>
              <a:gd name="connsiteX26" fmla="*/ 11217184 w 12193149"/>
              <a:gd name="connsiteY26" fmla="*/ 2093800 h 3163521"/>
              <a:gd name="connsiteX27" fmla="*/ 11188885 w 12193149"/>
              <a:gd name="connsiteY27" fmla="*/ 2111165 h 3163521"/>
              <a:gd name="connsiteX28" fmla="*/ 11184501 w 12193149"/>
              <a:gd name="connsiteY28" fmla="*/ 2111307 h 3163521"/>
              <a:gd name="connsiteX29" fmla="*/ 11166854 w 12193149"/>
              <a:gd name="connsiteY29" fmla="*/ 2125394 h 3163521"/>
              <a:gd name="connsiteX30" fmla="*/ 11157311 w 12193149"/>
              <a:gd name="connsiteY30" fmla="*/ 2131196 h 3163521"/>
              <a:gd name="connsiteX31" fmla="*/ 11155496 w 12193149"/>
              <a:gd name="connsiteY31" fmla="*/ 2135879 h 3163521"/>
              <a:gd name="connsiteX32" fmla="*/ 11140961 w 12193149"/>
              <a:gd name="connsiteY32" fmla="*/ 2142897 h 3163521"/>
              <a:gd name="connsiteX33" fmla="*/ 11138961 w 12193149"/>
              <a:gd name="connsiteY33" fmla="*/ 2142554 h 3163521"/>
              <a:gd name="connsiteX34" fmla="*/ 11128208 w 12193149"/>
              <a:gd name="connsiteY34" fmla="*/ 2152614 h 3163521"/>
              <a:gd name="connsiteX35" fmla="*/ 11120691 w 12193149"/>
              <a:gd name="connsiteY35" fmla="*/ 2166206 h 3163521"/>
              <a:gd name="connsiteX36" fmla="*/ 10894683 w 12193149"/>
              <a:gd name="connsiteY36" fmla="*/ 2292181 h 3163521"/>
              <a:gd name="connsiteX37" fmla="*/ 10773300 w 12193149"/>
              <a:gd name="connsiteY37" fmla="*/ 2341973 h 3163521"/>
              <a:gd name="connsiteX38" fmla="*/ 10627668 w 12193149"/>
              <a:gd name="connsiteY38" fmla="*/ 2378011 h 3163521"/>
              <a:gd name="connsiteX39" fmla="*/ 10581895 w 12193149"/>
              <a:gd name="connsiteY39" fmla="*/ 2387471 h 3163521"/>
              <a:gd name="connsiteX40" fmla="*/ 10547790 w 12193149"/>
              <a:gd name="connsiteY40" fmla="*/ 2417205 h 3163521"/>
              <a:gd name="connsiteX41" fmla="*/ 10529643 w 12193149"/>
              <a:gd name="connsiteY41" fmla="*/ 2415689 h 3163521"/>
              <a:gd name="connsiteX42" fmla="*/ 10526446 w 12193149"/>
              <a:gd name="connsiteY42" fmla="*/ 2415193 h 3163521"/>
              <a:gd name="connsiteX43" fmla="*/ 10515129 w 12193149"/>
              <a:gd name="connsiteY43" fmla="*/ 2418319 h 3163521"/>
              <a:gd name="connsiteX44" fmla="*/ 10491735 w 12193149"/>
              <a:gd name="connsiteY44" fmla="*/ 2412938 h 3163521"/>
              <a:gd name="connsiteX45" fmla="*/ 10471418 w 12193149"/>
              <a:gd name="connsiteY45" fmla="*/ 2420475 h 3163521"/>
              <a:gd name="connsiteX46" fmla="*/ 10377042 w 12193149"/>
              <a:gd name="connsiteY46" fmla="*/ 2463380 h 3163521"/>
              <a:gd name="connsiteX47" fmla="*/ 10319338 w 12193149"/>
              <a:gd name="connsiteY47" fmla="*/ 2485003 h 3163521"/>
              <a:gd name="connsiteX48" fmla="*/ 10295467 w 12193149"/>
              <a:gd name="connsiteY48" fmla="*/ 2486861 h 3163521"/>
              <a:gd name="connsiteX49" fmla="*/ 10263443 w 12193149"/>
              <a:gd name="connsiteY49" fmla="*/ 2493730 h 3163521"/>
              <a:gd name="connsiteX50" fmla="*/ 10205418 w 12193149"/>
              <a:gd name="connsiteY50" fmla="*/ 2500931 h 3163521"/>
              <a:gd name="connsiteX51" fmla="*/ 10177759 w 12193149"/>
              <a:gd name="connsiteY51" fmla="*/ 2511725 h 3163521"/>
              <a:gd name="connsiteX52" fmla="*/ 10165070 w 12193149"/>
              <a:gd name="connsiteY52" fmla="*/ 2512521 h 3163521"/>
              <a:gd name="connsiteX53" fmla="*/ 10156308 w 12193149"/>
              <a:gd name="connsiteY53" fmla="*/ 2526269 h 3163521"/>
              <a:gd name="connsiteX54" fmla="*/ 10118267 w 12193149"/>
              <a:gd name="connsiteY54" fmla="*/ 2549924 h 3163521"/>
              <a:gd name="connsiteX55" fmla="*/ 10083317 w 12193149"/>
              <a:gd name="connsiteY55" fmla="*/ 2562078 h 3163521"/>
              <a:gd name="connsiteX56" fmla="*/ 10040388 w 12193149"/>
              <a:gd name="connsiteY56" fmla="*/ 2560414 h 3163521"/>
              <a:gd name="connsiteX57" fmla="*/ 9961167 w 12193149"/>
              <a:gd name="connsiteY57" fmla="*/ 2575929 h 3163521"/>
              <a:gd name="connsiteX58" fmla="*/ 9848940 w 12193149"/>
              <a:gd name="connsiteY58" fmla="*/ 2582697 h 3163521"/>
              <a:gd name="connsiteX59" fmla="*/ 9729457 w 12193149"/>
              <a:gd name="connsiteY59" fmla="*/ 2602904 h 3163521"/>
              <a:gd name="connsiteX60" fmla="*/ 9613704 w 12193149"/>
              <a:gd name="connsiteY60" fmla="*/ 2631153 h 3163521"/>
              <a:gd name="connsiteX61" fmla="*/ 9338590 w 12193149"/>
              <a:gd name="connsiteY61" fmla="*/ 2688075 h 3163521"/>
              <a:gd name="connsiteX62" fmla="*/ 9232518 w 12193149"/>
              <a:gd name="connsiteY62" fmla="*/ 2711931 h 3163521"/>
              <a:gd name="connsiteX63" fmla="*/ 9156690 w 12193149"/>
              <a:gd name="connsiteY63" fmla="*/ 2722010 h 3163521"/>
              <a:gd name="connsiteX64" fmla="*/ 9054601 w 12193149"/>
              <a:gd name="connsiteY64" fmla="*/ 2729537 h 3163521"/>
              <a:gd name="connsiteX65" fmla="*/ 9006634 w 12193149"/>
              <a:gd name="connsiteY65" fmla="*/ 2732822 h 3163521"/>
              <a:gd name="connsiteX66" fmla="*/ 9006349 w 12193149"/>
              <a:gd name="connsiteY66" fmla="*/ 2732582 h 3163521"/>
              <a:gd name="connsiteX67" fmla="*/ 8997380 w 12193149"/>
              <a:gd name="connsiteY67" fmla="*/ 2733793 h 3163521"/>
              <a:gd name="connsiteX68" fmla="*/ 8991542 w 12193149"/>
              <a:gd name="connsiteY68" fmla="*/ 2735854 h 3163521"/>
              <a:gd name="connsiteX69" fmla="*/ 8975485 w 12193149"/>
              <a:gd name="connsiteY69" fmla="*/ 2739080 h 3163521"/>
              <a:gd name="connsiteX70" fmla="*/ 8969159 w 12193149"/>
              <a:gd name="connsiteY70" fmla="*/ 2738380 h 3163521"/>
              <a:gd name="connsiteX71" fmla="*/ 8964196 w 12193149"/>
              <a:gd name="connsiteY71" fmla="*/ 2736155 h 3163521"/>
              <a:gd name="connsiteX72" fmla="*/ 8930136 w 12193149"/>
              <a:gd name="connsiteY72" fmla="*/ 2732967 h 3163521"/>
              <a:gd name="connsiteX73" fmla="*/ 8753592 w 12193149"/>
              <a:gd name="connsiteY73" fmla="*/ 2752199 h 3163521"/>
              <a:gd name="connsiteX74" fmla="*/ 8708995 w 12193149"/>
              <a:gd name="connsiteY74" fmla="*/ 2754300 h 3163521"/>
              <a:gd name="connsiteX75" fmla="*/ 8597219 w 12193149"/>
              <a:gd name="connsiteY75" fmla="*/ 2762872 h 3163521"/>
              <a:gd name="connsiteX76" fmla="*/ 8526378 w 12193149"/>
              <a:gd name="connsiteY76" fmla="*/ 2748030 h 3163521"/>
              <a:gd name="connsiteX77" fmla="*/ 8512131 w 12193149"/>
              <a:gd name="connsiteY77" fmla="*/ 2753945 h 3163521"/>
              <a:gd name="connsiteX78" fmla="*/ 8507315 w 12193149"/>
              <a:gd name="connsiteY78" fmla="*/ 2756946 h 3163521"/>
              <a:gd name="connsiteX79" fmla="*/ 8499116 w 12193149"/>
              <a:gd name="connsiteY79" fmla="*/ 2759684 h 3163521"/>
              <a:gd name="connsiteX80" fmla="*/ 8498742 w 12193149"/>
              <a:gd name="connsiteY80" fmla="*/ 2759505 h 3163521"/>
              <a:gd name="connsiteX81" fmla="*/ 8491397 w 12193149"/>
              <a:gd name="connsiteY81" fmla="*/ 2762555 h 3163521"/>
              <a:gd name="connsiteX82" fmla="*/ 8368330 w 12193149"/>
              <a:gd name="connsiteY82" fmla="*/ 2776597 h 3163521"/>
              <a:gd name="connsiteX83" fmla="*/ 8354947 w 12193149"/>
              <a:gd name="connsiteY83" fmla="*/ 2776791 h 3163521"/>
              <a:gd name="connsiteX84" fmla="*/ 8321252 w 12193149"/>
              <a:gd name="connsiteY84" fmla="*/ 2793369 h 3163521"/>
              <a:gd name="connsiteX85" fmla="*/ 8315581 w 12193149"/>
              <a:gd name="connsiteY85" fmla="*/ 2793695 h 3163521"/>
              <a:gd name="connsiteX86" fmla="*/ 8296322 w 12193149"/>
              <a:gd name="connsiteY86" fmla="*/ 2807590 h 3163521"/>
              <a:gd name="connsiteX87" fmla="*/ 8285424 w 12193149"/>
              <a:gd name="connsiteY87" fmla="*/ 2813413 h 3163521"/>
              <a:gd name="connsiteX88" fmla="*/ 8284298 w 12193149"/>
              <a:gd name="connsiteY88" fmla="*/ 2817856 h 3163521"/>
              <a:gd name="connsiteX89" fmla="*/ 8267224 w 12193149"/>
              <a:gd name="connsiteY89" fmla="*/ 2825031 h 3163521"/>
              <a:gd name="connsiteX90" fmla="*/ 8264525 w 12193149"/>
              <a:gd name="connsiteY90" fmla="*/ 2824801 h 3163521"/>
              <a:gd name="connsiteX91" fmla="*/ 8253181 w 12193149"/>
              <a:gd name="connsiteY91" fmla="*/ 2834644 h 3163521"/>
              <a:gd name="connsiteX92" fmla="*/ 8246982 w 12193149"/>
              <a:gd name="connsiteY92" fmla="*/ 2847636 h 3163521"/>
              <a:gd name="connsiteX93" fmla="*/ 8091420 w 12193149"/>
              <a:gd name="connsiteY93" fmla="*/ 2893797 h 3163521"/>
              <a:gd name="connsiteX94" fmla="*/ 7906555 w 12193149"/>
              <a:gd name="connsiteY94" fmla="*/ 2935770 h 3163521"/>
              <a:gd name="connsiteX95" fmla="*/ 7719893 w 12193149"/>
              <a:gd name="connsiteY95" fmla="*/ 2961485 h 3163521"/>
              <a:gd name="connsiteX96" fmla="*/ 7615495 w 12193149"/>
              <a:gd name="connsiteY96" fmla="*/ 2958014 h 3163521"/>
              <a:gd name="connsiteX97" fmla="*/ 7528691 w 12193149"/>
              <a:gd name="connsiteY97" fmla="*/ 2963842 h 3163521"/>
              <a:gd name="connsiteX98" fmla="*/ 7520719 w 12193149"/>
              <a:gd name="connsiteY98" fmla="*/ 2966395 h 3163521"/>
              <a:gd name="connsiteX99" fmla="*/ 7508559 w 12193149"/>
              <a:gd name="connsiteY99" fmla="*/ 2967730 h 3163521"/>
              <a:gd name="connsiteX100" fmla="*/ 7508188 w 12193149"/>
              <a:gd name="connsiteY100" fmla="*/ 2967403 h 3163521"/>
              <a:gd name="connsiteX101" fmla="*/ 7496943 w 12193149"/>
              <a:gd name="connsiteY101" fmla="*/ 2969355 h 3163521"/>
              <a:gd name="connsiteX102" fmla="*/ 7219707 w 12193149"/>
              <a:gd name="connsiteY102" fmla="*/ 2975462 h 3163521"/>
              <a:gd name="connsiteX103" fmla="*/ 7202249 w 12193149"/>
              <a:gd name="connsiteY103" fmla="*/ 2980012 h 3163521"/>
              <a:gd name="connsiteX104" fmla="*/ 7198152 w 12193149"/>
              <a:gd name="connsiteY104" fmla="*/ 2985370 h 3163521"/>
              <a:gd name="connsiteX105" fmla="*/ 7171956 w 12193149"/>
              <a:gd name="connsiteY105" fmla="*/ 2990018 h 3163521"/>
              <a:gd name="connsiteX106" fmla="*/ 7098136 w 12193149"/>
              <a:gd name="connsiteY106" fmla="*/ 3002246 h 3163521"/>
              <a:gd name="connsiteX107" fmla="*/ 7019644 w 12193149"/>
              <a:gd name="connsiteY107" fmla="*/ 3001872 h 3163521"/>
              <a:gd name="connsiteX108" fmla="*/ 6905294 w 12193149"/>
              <a:gd name="connsiteY108" fmla="*/ 3031378 h 3163521"/>
              <a:gd name="connsiteX109" fmla="*/ 6709370 w 12193149"/>
              <a:gd name="connsiteY109" fmla="*/ 3059333 h 3163521"/>
              <a:gd name="connsiteX110" fmla="*/ 6550602 w 12193149"/>
              <a:gd name="connsiteY110" fmla="*/ 3088109 h 3163521"/>
              <a:gd name="connsiteX111" fmla="*/ 6318708 w 12193149"/>
              <a:gd name="connsiteY111" fmla="*/ 3134909 h 3163521"/>
              <a:gd name="connsiteX112" fmla="*/ 6169822 w 12193149"/>
              <a:gd name="connsiteY112" fmla="*/ 3136996 h 3163521"/>
              <a:gd name="connsiteX113" fmla="*/ 6074996 w 12193149"/>
              <a:gd name="connsiteY113" fmla="*/ 3157458 h 3163521"/>
              <a:gd name="connsiteX114" fmla="*/ 6069677 w 12193149"/>
              <a:gd name="connsiteY114" fmla="*/ 3155921 h 3163521"/>
              <a:gd name="connsiteX115" fmla="*/ 6049786 w 12193149"/>
              <a:gd name="connsiteY115" fmla="*/ 3156604 h 3163521"/>
              <a:gd name="connsiteX116" fmla="*/ 6042433 w 12193149"/>
              <a:gd name="connsiteY116" fmla="*/ 3148255 h 3163521"/>
              <a:gd name="connsiteX117" fmla="*/ 6011238 w 12193149"/>
              <a:gd name="connsiteY117" fmla="*/ 3143162 h 3163521"/>
              <a:gd name="connsiteX118" fmla="*/ 5958523 w 12193149"/>
              <a:gd name="connsiteY118" fmla="*/ 3146806 h 3163521"/>
              <a:gd name="connsiteX119" fmla="*/ 5760067 w 12193149"/>
              <a:gd name="connsiteY119" fmla="*/ 3162498 h 3163521"/>
              <a:gd name="connsiteX120" fmla="*/ 5628108 w 12193149"/>
              <a:gd name="connsiteY120" fmla="*/ 3163521 h 3163521"/>
              <a:gd name="connsiteX121" fmla="*/ 5472054 w 12193149"/>
              <a:gd name="connsiteY121" fmla="*/ 3149501 h 3163521"/>
              <a:gd name="connsiteX122" fmla="*/ 5433909 w 12193149"/>
              <a:gd name="connsiteY122" fmla="*/ 3138248 h 3163521"/>
              <a:gd name="connsiteX123" fmla="*/ 5382817 w 12193149"/>
              <a:gd name="connsiteY123" fmla="*/ 3120546 h 3163521"/>
              <a:gd name="connsiteX124" fmla="*/ 5262912 w 12193149"/>
              <a:gd name="connsiteY124" fmla="*/ 3100129 h 3163521"/>
              <a:gd name="connsiteX125" fmla="*/ 5224109 w 12193149"/>
              <a:gd name="connsiteY125" fmla="*/ 3089005 h 3163521"/>
              <a:gd name="connsiteX126" fmla="*/ 5175808 w 12193149"/>
              <a:gd name="connsiteY126" fmla="*/ 3086015 h 3163521"/>
              <a:gd name="connsiteX127" fmla="*/ 5157702 w 12193149"/>
              <a:gd name="connsiteY127" fmla="*/ 3078792 h 3163521"/>
              <a:gd name="connsiteX128" fmla="*/ 5143747 w 12193149"/>
              <a:gd name="connsiteY128" fmla="*/ 3075392 h 3163521"/>
              <a:gd name="connsiteX129" fmla="*/ 5140744 w 12193149"/>
              <a:gd name="connsiteY129" fmla="*/ 3073291 h 3163521"/>
              <a:gd name="connsiteX130" fmla="*/ 5122807 w 12193149"/>
              <a:gd name="connsiteY130" fmla="*/ 3062438 h 3163521"/>
              <a:gd name="connsiteX131" fmla="*/ 5066938 w 12193149"/>
              <a:gd name="connsiteY131" fmla="*/ 3069009 h 3163521"/>
              <a:gd name="connsiteX132" fmla="*/ 5012662 w 12193149"/>
              <a:gd name="connsiteY132" fmla="*/ 3052628 h 3163521"/>
              <a:gd name="connsiteX133" fmla="*/ 4841589 w 12193149"/>
              <a:gd name="connsiteY133" fmla="*/ 3028611 h 3163521"/>
              <a:gd name="connsiteX134" fmla="*/ 4763595 w 12193149"/>
              <a:gd name="connsiteY134" fmla="*/ 3000843 h 3163521"/>
              <a:gd name="connsiteX135" fmla="*/ 4724334 w 12193149"/>
              <a:gd name="connsiteY135" fmla="*/ 2991829 h 3163521"/>
              <a:gd name="connsiteX136" fmla="*/ 4722324 w 12193149"/>
              <a:gd name="connsiteY136" fmla="*/ 2991080 h 3163521"/>
              <a:gd name="connsiteX137" fmla="*/ 4723259 w 12193149"/>
              <a:gd name="connsiteY137" fmla="*/ 2990869 h 3163521"/>
              <a:gd name="connsiteX138" fmla="*/ 4718350 w 12193149"/>
              <a:gd name="connsiteY138" fmla="*/ 2989599 h 3163521"/>
              <a:gd name="connsiteX139" fmla="*/ 4722324 w 12193149"/>
              <a:gd name="connsiteY139" fmla="*/ 2991080 h 3163521"/>
              <a:gd name="connsiteX140" fmla="*/ 4716674 w 12193149"/>
              <a:gd name="connsiteY140" fmla="*/ 2992355 h 3163521"/>
              <a:gd name="connsiteX141" fmla="*/ 4516962 w 12193149"/>
              <a:gd name="connsiteY141" fmla="*/ 2982453 h 3163521"/>
              <a:gd name="connsiteX142" fmla="*/ 4429691 w 12193149"/>
              <a:gd name="connsiteY142" fmla="*/ 2971802 h 3163521"/>
              <a:gd name="connsiteX143" fmla="*/ 4364023 w 12193149"/>
              <a:gd name="connsiteY143" fmla="*/ 2970456 h 3163521"/>
              <a:gd name="connsiteX144" fmla="*/ 4318114 w 12193149"/>
              <a:gd name="connsiteY144" fmla="*/ 2977071 h 3163521"/>
              <a:gd name="connsiteX145" fmla="*/ 4316258 w 12193149"/>
              <a:gd name="connsiteY145" fmla="*/ 2975730 h 3163521"/>
              <a:gd name="connsiteX146" fmla="*/ 4296292 w 12193149"/>
              <a:gd name="connsiteY146" fmla="*/ 2973851 h 3163521"/>
              <a:gd name="connsiteX147" fmla="*/ 4291212 w 12193149"/>
              <a:gd name="connsiteY147" fmla="*/ 2976768 h 3163521"/>
              <a:gd name="connsiteX148" fmla="*/ 4277290 w 12193149"/>
              <a:gd name="connsiteY148" fmla="*/ 2976522 h 3163521"/>
              <a:gd name="connsiteX149" fmla="*/ 4249265 w 12193149"/>
              <a:gd name="connsiteY149" fmla="*/ 2978846 h 3163521"/>
              <a:gd name="connsiteX150" fmla="*/ 4203199 w 12193149"/>
              <a:gd name="connsiteY150" fmla="*/ 2976051 h 3163521"/>
              <a:gd name="connsiteX151" fmla="*/ 4202893 w 12193149"/>
              <a:gd name="connsiteY151" fmla="*/ 2974792 h 3163521"/>
              <a:gd name="connsiteX152" fmla="*/ 4192396 w 12193149"/>
              <a:gd name="connsiteY152" fmla="*/ 2969158 h 3163521"/>
              <a:gd name="connsiteX153" fmla="*/ 4143893 w 12193149"/>
              <a:gd name="connsiteY153" fmla="*/ 2953293 h 3163521"/>
              <a:gd name="connsiteX154" fmla="*/ 4084245 w 12193149"/>
              <a:gd name="connsiteY154" fmla="*/ 2926760 h 3163521"/>
              <a:gd name="connsiteX155" fmla="*/ 4075694 w 12193149"/>
              <a:gd name="connsiteY155" fmla="*/ 2925925 h 3163521"/>
              <a:gd name="connsiteX156" fmla="*/ 4075575 w 12193149"/>
              <a:gd name="connsiteY156" fmla="*/ 2925626 h 3163521"/>
              <a:gd name="connsiteX157" fmla="*/ 4066658 w 12193149"/>
              <a:gd name="connsiteY157" fmla="*/ 2924182 h 3163521"/>
              <a:gd name="connsiteX158" fmla="*/ 4060102 w 12193149"/>
              <a:gd name="connsiteY158" fmla="*/ 2924400 h 3163521"/>
              <a:gd name="connsiteX159" fmla="*/ 4043512 w 12193149"/>
              <a:gd name="connsiteY159" fmla="*/ 2922779 h 3163521"/>
              <a:gd name="connsiteX160" fmla="*/ 4038145 w 12193149"/>
              <a:gd name="connsiteY160" fmla="*/ 2920345 h 3163521"/>
              <a:gd name="connsiteX161" fmla="*/ 4036511 w 12193149"/>
              <a:gd name="connsiteY161" fmla="*/ 2916678 h 3163521"/>
              <a:gd name="connsiteX162" fmla="*/ 4034926 w 12193149"/>
              <a:gd name="connsiteY162" fmla="*/ 2916913 h 3163521"/>
              <a:gd name="connsiteX163" fmla="*/ 4005686 w 12193149"/>
              <a:gd name="connsiteY163" fmla="*/ 2904345 h 3163521"/>
              <a:gd name="connsiteX164" fmla="*/ 3937994 w 12193149"/>
              <a:gd name="connsiteY164" fmla="*/ 2886888 h 3163521"/>
              <a:gd name="connsiteX165" fmla="*/ 3898423 w 12193149"/>
              <a:gd name="connsiteY165" fmla="*/ 2881233 h 3163521"/>
              <a:gd name="connsiteX166" fmla="*/ 3790908 w 12193149"/>
              <a:gd name="connsiteY166" fmla="*/ 2860995 h 3163521"/>
              <a:gd name="connsiteX167" fmla="*/ 3683661 w 12193149"/>
              <a:gd name="connsiteY167" fmla="*/ 2837072 h 3163521"/>
              <a:gd name="connsiteX168" fmla="*/ 3611183 w 12193149"/>
              <a:gd name="connsiteY168" fmla="*/ 2804801 h 3163521"/>
              <a:gd name="connsiteX169" fmla="*/ 3605003 w 12193149"/>
              <a:gd name="connsiteY169" fmla="*/ 2806163 h 3163521"/>
              <a:gd name="connsiteX170" fmla="*/ 3595884 w 12193149"/>
              <a:gd name="connsiteY170" fmla="*/ 2806327 h 3163521"/>
              <a:gd name="connsiteX171" fmla="*/ 3595649 w 12193149"/>
              <a:gd name="connsiteY171" fmla="*/ 2806058 h 3163521"/>
              <a:gd name="connsiteX172" fmla="*/ 3587126 w 12193149"/>
              <a:gd name="connsiteY172" fmla="*/ 2806748 h 3163521"/>
              <a:gd name="connsiteX173" fmla="*/ 3537283 w 12193149"/>
              <a:gd name="connsiteY173" fmla="*/ 2797049 h 3163521"/>
              <a:gd name="connsiteX174" fmla="*/ 3474371 w 12193149"/>
              <a:gd name="connsiteY174" fmla="*/ 2793388 h 3163521"/>
              <a:gd name="connsiteX175" fmla="*/ 3401876 w 12193149"/>
              <a:gd name="connsiteY175" fmla="*/ 2781340 h 3163521"/>
              <a:gd name="connsiteX176" fmla="*/ 3365036 w 12193149"/>
              <a:gd name="connsiteY176" fmla="*/ 2798292 h 3163521"/>
              <a:gd name="connsiteX177" fmla="*/ 3345174 w 12193149"/>
              <a:gd name="connsiteY177" fmla="*/ 2799974 h 3163521"/>
              <a:gd name="connsiteX178" fmla="*/ 3342846 w 12193149"/>
              <a:gd name="connsiteY178" fmla="*/ 2798999 h 3163521"/>
              <a:gd name="connsiteX179" fmla="*/ 3263504 w 12193149"/>
              <a:gd name="connsiteY179" fmla="*/ 2804876 h 3163521"/>
              <a:gd name="connsiteX180" fmla="*/ 3143704 w 12193149"/>
              <a:gd name="connsiteY180" fmla="*/ 2812651 h 3163521"/>
              <a:gd name="connsiteX181" fmla="*/ 3031439 w 12193149"/>
              <a:gd name="connsiteY181" fmla="*/ 2815294 h 3163521"/>
              <a:gd name="connsiteX182" fmla="*/ 2782717 w 12193149"/>
              <a:gd name="connsiteY182" fmla="*/ 2837115 h 3163521"/>
              <a:gd name="connsiteX183" fmla="*/ 2647675 w 12193149"/>
              <a:gd name="connsiteY183" fmla="*/ 2847651 h 3163521"/>
              <a:gd name="connsiteX184" fmla="*/ 2569176 w 12193149"/>
              <a:gd name="connsiteY184" fmla="*/ 2821410 h 3163521"/>
              <a:gd name="connsiteX185" fmla="*/ 2444403 w 12193149"/>
              <a:gd name="connsiteY185" fmla="*/ 2835311 h 3163521"/>
              <a:gd name="connsiteX186" fmla="*/ 2316260 w 12193149"/>
              <a:gd name="connsiteY186" fmla="*/ 2843778 h 3163521"/>
              <a:gd name="connsiteX187" fmla="*/ 2209726 w 12193149"/>
              <a:gd name="connsiteY187" fmla="*/ 2838545 h 3163521"/>
              <a:gd name="connsiteX188" fmla="*/ 2095813 w 12193149"/>
              <a:gd name="connsiteY188" fmla="*/ 2821834 h 3163521"/>
              <a:gd name="connsiteX189" fmla="*/ 1998504 w 12193149"/>
              <a:gd name="connsiteY189" fmla="*/ 2813814 h 3163521"/>
              <a:gd name="connsiteX190" fmla="*/ 1929320 w 12193149"/>
              <a:gd name="connsiteY190" fmla="*/ 2835759 h 3163521"/>
              <a:gd name="connsiteX191" fmla="*/ 1922798 w 12193149"/>
              <a:gd name="connsiteY191" fmla="*/ 2830928 h 3163521"/>
              <a:gd name="connsiteX192" fmla="*/ 1874228 w 12193149"/>
              <a:gd name="connsiteY192" fmla="*/ 2832523 h 3163521"/>
              <a:gd name="connsiteX193" fmla="*/ 1787803 w 12193149"/>
              <a:gd name="connsiteY193" fmla="*/ 2860145 h 3163521"/>
              <a:gd name="connsiteX194" fmla="*/ 1739352 w 12193149"/>
              <a:gd name="connsiteY194" fmla="*/ 2855094 h 3163521"/>
              <a:gd name="connsiteX195" fmla="*/ 1676219 w 12193149"/>
              <a:gd name="connsiteY195" fmla="*/ 2838745 h 3163521"/>
              <a:gd name="connsiteX196" fmla="*/ 1609817 w 12193149"/>
              <a:gd name="connsiteY196" fmla="*/ 2831848 h 3163521"/>
              <a:gd name="connsiteX197" fmla="*/ 1497258 w 12193149"/>
              <a:gd name="connsiteY197" fmla="*/ 2806258 h 3163521"/>
              <a:gd name="connsiteX198" fmla="*/ 1151127 w 12193149"/>
              <a:gd name="connsiteY198" fmla="*/ 2756823 h 3163521"/>
              <a:gd name="connsiteX199" fmla="*/ 859417 w 12193149"/>
              <a:gd name="connsiteY199" fmla="*/ 2747390 h 3163521"/>
              <a:gd name="connsiteX200" fmla="*/ 838688 w 12193149"/>
              <a:gd name="connsiteY200" fmla="*/ 2748603 h 3163521"/>
              <a:gd name="connsiteX201" fmla="*/ 817957 w 12193149"/>
              <a:gd name="connsiteY201" fmla="*/ 2746639 h 3163521"/>
              <a:gd name="connsiteX202" fmla="*/ 812654 w 12193149"/>
              <a:gd name="connsiteY202" fmla="*/ 2749533 h 3163521"/>
              <a:gd name="connsiteX203" fmla="*/ 721195 w 12193149"/>
              <a:gd name="connsiteY203" fmla="*/ 2748443 h 3163521"/>
              <a:gd name="connsiteX204" fmla="*/ 720890 w 12193149"/>
              <a:gd name="connsiteY204" fmla="*/ 2747181 h 3163521"/>
              <a:gd name="connsiteX205" fmla="*/ 710023 w 12193149"/>
              <a:gd name="connsiteY205" fmla="*/ 2741504 h 3163521"/>
              <a:gd name="connsiteX206" fmla="*/ 597940 w 12193149"/>
              <a:gd name="connsiteY206" fmla="*/ 2698646 h 3163521"/>
              <a:gd name="connsiteX207" fmla="*/ 579683 w 12193149"/>
              <a:gd name="connsiteY207" fmla="*/ 2695994 h 3163521"/>
              <a:gd name="connsiteX208" fmla="*/ 572865 w 12193149"/>
              <a:gd name="connsiteY208" fmla="*/ 2696183 h 3163521"/>
              <a:gd name="connsiteX209" fmla="*/ 446247 w 12193149"/>
              <a:gd name="connsiteY209" fmla="*/ 2658153 h 3163521"/>
              <a:gd name="connsiteX210" fmla="*/ 405163 w 12193149"/>
              <a:gd name="connsiteY210" fmla="*/ 2652330 h 3163521"/>
              <a:gd name="connsiteX211" fmla="*/ 293583 w 12193149"/>
              <a:gd name="connsiteY211" fmla="*/ 2631634 h 3163521"/>
              <a:gd name="connsiteX212" fmla="*/ 119529 w 12193149"/>
              <a:gd name="connsiteY212" fmla="*/ 2579829 h 3163521"/>
              <a:gd name="connsiteX213" fmla="*/ 16674 w 12193149"/>
              <a:gd name="connsiteY213" fmla="*/ 2576973 h 3163521"/>
              <a:gd name="connsiteX214" fmla="*/ 1150 w 12193149"/>
              <a:gd name="connsiteY214" fmla="*/ 2571504 h 3163521"/>
              <a:gd name="connsiteX215" fmla="*/ 1148 w 12193149"/>
              <a:gd name="connsiteY215" fmla="*/ 1040995 h 3163521"/>
              <a:gd name="connsiteX216" fmla="*/ 1148 w 12193149"/>
              <a:gd name="connsiteY216" fmla="*/ 818782 h 3163521"/>
              <a:gd name="connsiteX0" fmla="*/ 1148 w 12193149"/>
              <a:gd name="connsiteY0" fmla="*/ 0 h 3171710"/>
              <a:gd name="connsiteX1" fmla="*/ 12181789 w 12193149"/>
              <a:gd name="connsiteY1" fmla="*/ 8189 h 3171710"/>
              <a:gd name="connsiteX2" fmla="*/ 12193149 w 12193149"/>
              <a:gd name="connsiteY2" fmla="*/ 1406710 h 3171710"/>
              <a:gd name="connsiteX3" fmla="*/ 12185986 w 12193149"/>
              <a:gd name="connsiteY3" fmla="*/ 1411160 h 3171710"/>
              <a:gd name="connsiteX4" fmla="*/ 12156363 w 12193149"/>
              <a:gd name="connsiteY4" fmla="*/ 1424337 h 3171710"/>
              <a:gd name="connsiteX5" fmla="*/ 12139215 w 12193149"/>
              <a:gd name="connsiteY5" fmla="*/ 1450150 h 3171710"/>
              <a:gd name="connsiteX6" fmla="*/ 12126327 w 12193149"/>
              <a:gd name="connsiteY6" fmla="*/ 1451661 h 3171710"/>
              <a:gd name="connsiteX7" fmla="*/ 12124007 w 12193149"/>
              <a:gd name="connsiteY7" fmla="*/ 1451765 h 3171710"/>
              <a:gd name="connsiteX8" fmla="*/ 12116854 w 12193149"/>
              <a:gd name="connsiteY8" fmla="*/ 1455579 h 3171710"/>
              <a:gd name="connsiteX9" fmla="*/ 12099497 w 12193149"/>
              <a:gd name="connsiteY9" fmla="*/ 1455110 h 3171710"/>
              <a:gd name="connsiteX10" fmla="*/ 12087073 w 12193149"/>
              <a:gd name="connsiteY10" fmla="*/ 1463312 h 3171710"/>
              <a:gd name="connsiteX11" fmla="*/ 12031073 w 12193149"/>
              <a:gd name="connsiteY11" fmla="*/ 1506980 h 3171710"/>
              <a:gd name="connsiteX12" fmla="*/ 11995833 w 12193149"/>
              <a:gd name="connsiteY12" fmla="*/ 1530429 h 3171710"/>
              <a:gd name="connsiteX13" fmla="*/ 11979717 w 12193149"/>
              <a:gd name="connsiteY13" fmla="*/ 1535132 h 3171710"/>
              <a:gd name="connsiteX14" fmla="*/ 11959046 w 12193149"/>
              <a:gd name="connsiteY14" fmla="*/ 1544529 h 3171710"/>
              <a:gd name="connsiteX15" fmla="*/ 11920454 w 12193149"/>
              <a:gd name="connsiteY15" fmla="*/ 1557854 h 3171710"/>
              <a:gd name="connsiteX16" fmla="*/ 11903656 w 12193149"/>
              <a:gd name="connsiteY16" fmla="*/ 1569397 h 3171710"/>
              <a:gd name="connsiteX17" fmla="*/ 11895048 w 12193149"/>
              <a:gd name="connsiteY17" fmla="*/ 1571762 h 3171710"/>
              <a:gd name="connsiteX18" fmla="*/ 11891968 w 12193149"/>
              <a:gd name="connsiteY18" fmla="*/ 1582700 h 3171710"/>
              <a:gd name="connsiteX19" fmla="*/ 11870776 w 12193149"/>
              <a:gd name="connsiteY19" fmla="*/ 1604787 h 3171710"/>
              <a:gd name="connsiteX20" fmla="*/ 11813376 w 12193149"/>
              <a:gd name="connsiteY20" fmla="*/ 1624630 h 3171710"/>
              <a:gd name="connsiteX21" fmla="*/ 11590693 w 12193149"/>
              <a:gd name="connsiteY21" fmla="*/ 1790748 h 3171710"/>
              <a:gd name="connsiteX22" fmla="*/ 11506817 w 12193149"/>
              <a:gd name="connsiteY22" fmla="*/ 1860594 h 3171710"/>
              <a:gd name="connsiteX23" fmla="*/ 11280332 w 12193149"/>
              <a:gd name="connsiteY23" fmla="*/ 2050542 h 3171710"/>
              <a:gd name="connsiteX24" fmla="*/ 11228309 w 12193149"/>
              <a:gd name="connsiteY24" fmla="*/ 2103207 h 3171710"/>
              <a:gd name="connsiteX25" fmla="*/ 11218087 w 12193149"/>
              <a:gd name="connsiteY25" fmla="*/ 2102932 h 3171710"/>
              <a:gd name="connsiteX26" fmla="*/ 11217184 w 12193149"/>
              <a:gd name="connsiteY26" fmla="*/ 2101989 h 3171710"/>
              <a:gd name="connsiteX27" fmla="*/ 11188885 w 12193149"/>
              <a:gd name="connsiteY27" fmla="*/ 2119354 h 3171710"/>
              <a:gd name="connsiteX28" fmla="*/ 11184501 w 12193149"/>
              <a:gd name="connsiteY28" fmla="*/ 2119496 h 3171710"/>
              <a:gd name="connsiteX29" fmla="*/ 11166854 w 12193149"/>
              <a:gd name="connsiteY29" fmla="*/ 2133583 h 3171710"/>
              <a:gd name="connsiteX30" fmla="*/ 11157311 w 12193149"/>
              <a:gd name="connsiteY30" fmla="*/ 2139385 h 3171710"/>
              <a:gd name="connsiteX31" fmla="*/ 11155496 w 12193149"/>
              <a:gd name="connsiteY31" fmla="*/ 2144068 h 3171710"/>
              <a:gd name="connsiteX32" fmla="*/ 11140961 w 12193149"/>
              <a:gd name="connsiteY32" fmla="*/ 2151086 h 3171710"/>
              <a:gd name="connsiteX33" fmla="*/ 11138961 w 12193149"/>
              <a:gd name="connsiteY33" fmla="*/ 2150743 h 3171710"/>
              <a:gd name="connsiteX34" fmla="*/ 11128208 w 12193149"/>
              <a:gd name="connsiteY34" fmla="*/ 2160803 h 3171710"/>
              <a:gd name="connsiteX35" fmla="*/ 11120691 w 12193149"/>
              <a:gd name="connsiteY35" fmla="*/ 2174395 h 3171710"/>
              <a:gd name="connsiteX36" fmla="*/ 10894683 w 12193149"/>
              <a:gd name="connsiteY36" fmla="*/ 2300370 h 3171710"/>
              <a:gd name="connsiteX37" fmla="*/ 10773300 w 12193149"/>
              <a:gd name="connsiteY37" fmla="*/ 2350162 h 3171710"/>
              <a:gd name="connsiteX38" fmla="*/ 10627668 w 12193149"/>
              <a:gd name="connsiteY38" fmla="*/ 2386200 h 3171710"/>
              <a:gd name="connsiteX39" fmla="*/ 10581895 w 12193149"/>
              <a:gd name="connsiteY39" fmla="*/ 2395660 h 3171710"/>
              <a:gd name="connsiteX40" fmla="*/ 10547790 w 12193149"/>
              <a:gd name="connsiteY40" fmla="*/ 2425394 h 3171710"/>
              <a:gd name="connsiteX41" fmla="*/ 10529643 w 12193149"/>
              <a:gd name="connsiteY41" fmla="*/ 2423878 h 3171710"/>
              <a:gd name="connsiteX42" fmla="*/ 10526446 w 12193149"/>
              <a:gd name="connsiteY42" fmla="*/ 2423382 h 3171710"/>
              <a:gd name="connsiteX43" fmla="*/ 10515129 w 12193149"/>
              <a:gd name="connsiteY43" fmla="*/ 2426508 h 3171710"/>
              <a:gd name="connsiteX44" fmla="*/ 10491735 w 12193149"/>
              <a:gd name="connsiteY44" fmla="*/ 2421127 h 3171710"/>
              <a:gd name="connsiteX45" fmla="*/ 10471418 w 12193149"/>
              <a:gd name="connsiteY45" fmla="*/ 2428664 h 3171710"/>
              <a:gd name="connsiteX46" fmla="*/ 10377042 w 12193149"/>
              <a:gd name="connsiteY46" fmla="*/ 2471569 h 3171710"/>
              <a:gd name="connsiteX47" fmla="*/ 10319338 w 12193149"/>
              <a:gd name="connsiteY47" fmla="*/ 2493192 h 3171710"/>
              <a:gd name="connsiteX48" fmla="*/ 10295467 w 12193149"/>
              <a:gd name="connsiteY48" fmla="*/ 2495050 h 3171710"/>
              <a:gd name="connsiteX49" fmla="*/ 10263443 w 12193149"/>
              <a:gd name="connsiteY49" fmla="*/ 2501919 h 3171710"/>
              <a:gd name="connsiteX50" fmla="*/ 10205418 w 12193149"/>
              <a:gd name="connsiteY50" fmla="*/ 2509120 h 3171710"/>
              <a:gd name="connsiteX51" fmla="*/ 10177759 w 12193149"/>
              <a:gd name="connsiteY51" fmla="*/ 2519914 h 3171710"/>
              <a:gd name="connsiteX52" fmla="*/ 10165070 w 12193149"/>
              <a:gd name="connsiteY52" fmla="*/ 2520710 h 3171710"/>
              <a:gd name="connsiteX53" fmla="*/ 10156308 w 12193149"/>
              <a:gd name="connsiteY53" fmla="*/ 2534458 h 3171710"/>
              <a:gd name="connsiteX54" fmla="*/ 10118267 w 12193149"/>
              <a:gd name="connsiteY54" fmla="*/ 2558113 h 3171710"/>
              <a:gd name="connsiteX55" fmla="*/ 10083317 w 12193149"/>
              <a:gd name="connsiteY55" fmla="*/ 2570267 h 3171710"/>
              <a:gd name="connsiteX56" fmla="*/ 10040388 w 12193149"/>
              <a:gd name="connsiteY56" fmla="*/ 2568603 h 3171710"/>
              <a:gd name="connsiteX57" fmla="*/ 9961167 w 12193149"/>
              <a:gd name="connsiteY57" fmla="*/ 2584118 h 3171710"/>
              <a:gd name="connsiteX58" fmla="*/ 9848940 w 12193149"/>
              <a:gd name="connsiteY58" fmla="*/ 2590886 h 3171710"/>
              <a:gd name="connsiteX59" fmla="*/ 9729457 w 12193149"/>
              <a:gd name="connsiteY59" fmla="*/ 2611093 h 3171710"/>
              <a:gd name="connsiteX60" fmla="*/ 9613704 w 12193149"/>
              <a:gd name="connsiteY60" fmla="*/ 2639342 h 3171710"/>
              <a:gd name="connsiteX61" fmla="*/ 9338590 w 12193149"/>
              <a:gd name="connsiteY61" fmla="*/ 2696264 h 3171710"/>
              <a:gd name="connsiteX62" fmla="*/ 9232518 w 12193149"/>
              <a:gd name="connsiteY62" fmla="*/ 2720120 h 3171710"/>
              <a:gd name="connsiteX63" fmla="*/ 9156690 w 12193149"/>
              <a:gd name="connsiteY63" fmla="*/ 2730199 h 3171710"/>
              <a:gd name="connsiteX64" fmla="*/ 9054601 w 12193149"/>
              <a:gd name="connsiteY64" fmla="*/ 2737726 h 3171710"/>
              <a:gd name="connsiteX65" fmla="*/ 9006634 w 12193149"/>
              <a:gd name="connsiteY65" fmla="*/ 2741011 h 3171710"/>
              <a:gd name="connsiteX66" fmla="*/ 9006349 w 12193149"/>
              <a:gd name="connsiteY66" fmla="*/ 2740771 h 3171710"/>
              <a:gd name="connsiteX67" fmla="*/ 8997380 w 12193149"/>
              <a:gd name="connsiteY67" fmla="*/ 2741982 h 3171710"/>
              <a:gd name="connsiteX68" fmla="*/ 8991542 w 12193149"/>
              <a:gd name="connsiteY68" fmla="*/ 2744043 h 3171710"/>
              <a:gd name="connsiteX69" fmla="*/ 8975485 w 12193149"/>
              <a:gd name="connsiteY69" fmla="*/ 2747269 h 3171710"/>
              <a:gd name="connsiteX70" fmla="*/ 8969159 w 12193149"/>
              <a:gd name="connsiteY70" fmla="*/ 2746569 h 3171710"/>
              <a:gd name="connsiteX71" fmla="*/ 8964196 w 12193149"/>
              <a:gd name="connsiteY71" fmla="*/ 2744344 h 3171710"/>
              <a:gd name="connsiteX72" fmla="*/ 8930136 w 12193149"/>
              <a:gd name="connsiteY72" fmla="*/ 2741156 h 3171710"/>
              <a:gd name="connsiteX73" fmla="*/ 8753592 w 12193149"/>
              <a:gd name="connsiteY73" fmla="*/ 2760388 h 3171710"/>
              <a:gd name="connsiteX74" fmla="*/ 8708995 w 12193149"/>
              <a:gd name="connsiteY74" fmla="*/ 2762489 h 3171710"/>
              <a:gd name="connsiteX75" fmla="*/ 8597219 w 12193149"/>
              <a:gd name="connsiteY75" fmla="*/ 2771061 h 3171710"/>
              <a:gd name="connsiteX76" fmla="*/ 8526378 w 12193149"/>
              <a:gd name="connsiteY76" fmla="*/ 2756219 h 3171710"/>
              <a:gd name="connsiteX77" fmla="*/ 8512131 w 12193149"/>
              <a:gd name="connsiteY77" fmla="*/ 2762134 h 3171710"/>
              <a:gd name="connsiteX78" fmla="*/ 8507315 w 12193149"/>
              <a:gd name="connsiteY78" fmla="*/ 2765135 h 3171710"/>
              <a:gd name="connsiteX79" fmla="*/ 8499116 w 12193149"/>
              <a:gd name="connsiteY79" fmla="*/ 2767873 h 3171710"/>
              <a:gd name="connsiteX80" fmla="*/ 8498742 w 12193149"/>
              <a:gd name="connsiteY80" fmla="*/ 2767694 h 3171710"/>
              <a:gd name="connsiteX81" fmla="*/ 8491397 w 12193149"/>
              <a:gd name="connsiteY81" fmla="*/ 2770744 h 3171710"/>
              <a:gd name="connsiteX82" fmla="*/ 8368330 w 12193149"/>
              <a:gd name="connsiteY82" fmla="*/ 2784786 h 3171710"/>
              <a:gd name="connsiteX83" fmla="*/ 8354947 w 12193149"/>
              <a:gd name="connsiteY83" fmla="*/ 2784980 h 3171710"/>
              <a:gd name="connsiteX84" fmla="*/ 8321252 w 12193149"/>
              <a:gd name="connsiteY84" fmla="*/ 2801558 h 3171710"/>
              <a:gd name="connsiteX85" fmla="*/ 8315581 w 12193149"/>
              <a:gd name="connsiteY85" fmla="*/ 2801884 h 3171710"/>
              <a:gd name="connsiteX86" fmla="*/ 8296322 w 12193149"/>
              <a:gd name="connsiteY86" fmla="*/ 2815779 h 3171710"/>
              <a:gd name="connsiteX87" fmla="*/ 8285424 w 12193149"/>
              <a:gd name="connsiteY87" fmla="*/ 2821602 h 3171710"/>
              <a:gd name="connsiteX88" fmla="*/ 8284298 w 12193149"/>
              <a:gd name="connsiteY88" fmla="*/ 2826045 h 3171710"/>
              <a:gd name="connsiteX89" fmla="*/ 8267224 w 12193149"/>
              <a:gd name="connsiteY89" fmla="*/ 2833220 h 3171710"/>
              <a:gd name="connsiteX90" fmla="*/ 8264525 w 12193149"/>
              <a:gd name="connsiteY90" fmla="*/ 2832990 h 3171710"/>
              <a:gd name="connsiteX91" fmla="*/ 8253181 w 12193149"/>
              <a:gd name="connsiteY91" fmla="*/ 2842833 h 3171710"/>
              <a:gd name="connsiteX92" fmla="*/ 8246982 w 12193149"/>
              <a:gd name="connsiteY92" fmla="*/ 2855825 h 3171710"/>
              <a:gd name="connsiteX93" fmla="*/ 8091420 w 12193149"/>
              <a:gd name="connsiteY93" fmla="*/ 2901986 h 3171710"/>
              <a:gd name="connsiteX94" fmla="*/ 7906555 w 12193149"/>
              <a:gd name="connsiteY94" fmla="*/ 2943959 h 3171710"/>
              <a:gd name="connsiteX95" fmla="*/ 7719893 w 12193149"/>
              <a:gd name="connsiteY95" fmla="*/ 2969674 h 3171710"/>
              <a:gd name="connsiteX96" fmla="*/ 7615495 w 12193149"/>
              <a:gd name="connsiteY96" fmla="*/ 2966203 h 3171710"/>
              <a:gd name="connsiteX97" fmla="*/ 7528691 w 12193149"/>
              <a:gd name="connsiteY97" fmla="*/ 2972031 h 3171710"/>
              <a:gd name="connsiteX98" fmla="*/ 7520719 w 12193149"/>
              <a:gd name="connsiteY98" fmla="*/ 2974584 h 3171710"/>
              <a:gd name="connsiteX99" fmla="*/ 7508559 w 12193149"/>
              <a:gd name="connsiteY99" fmla="*/ 2975919 h 3171710"/>
              <a:gd name="connsiteX100" fmla="*/ 7508188 w 12193149"/>
              <a:gd name="connsiteY100" fmla="*/ 2975592 h 3171710"/>
              <a:gd name="connsiteX101" fmla="*/ 7496943 w 12193149"/>
              <a:gd name="connsiteY101" fmla="*/ 2977544 h 3171710"/>
              <a:gd name="connsiteX102" fmla="*/ 7219707 w 12193149"/>
              <a:gd name="connsiteY102" fmla="*/ 2983651 h 3171710"/>
              <a:gd name="connsiteX103" fmla="*/ 7202249 w 12193149"/>
              <a:gd name="connsiteY103" fmla="*/ 2988201 h 3171710"/>
              <a:gd name="connsiteX104" fmla="*/ 7198152 w 12193149"/>
              <a:gd name="connsiteY104" fmla="*/ 2993559 h 3171710"/>
              <a:gd name="connsiteX105" fmla="*/ 7171956 w 12193149"/>
              <a:gd name="connsiteY105" fmla="*/ 2998207 h 3171710"/>
              <a:gd name="connsiteX106" fmla="*/ 7098136 w 12193149"/>
              <a:gd name="connsiteY106" fmla="*/ 3010435 h 3171710"/>
              <a:gd name="connsiteX107" fmla="*/ 7019644 w 12193149"/>
              <a:gd name="connsiteY107" fmla="*/ 3010061 h 3171710"/>
              <a:gd name="connsiteX108" fmla="*/ 6905294 w 12193149"/>
              <a:gd name="connsiteY108" fmla="*/ 3039567 h 3171710"/>
              <a:gd name="connsiteX109" fmla="*/ 6709370 w 12193149"/>
              <a:gd name="connsiteY109" fmla="*/ 3067522 h 3171710"/>
              <a:gd name="connsiteX110" fmla="*/ 6550602 w 12193149"/>
              <a:gd name="connsiteY110" fmla="*/ 3096298 h 3171710"/>
              <a:gd name="connsiteX111" fmla="*/ 6318708 w 12193149"/>
              <a:gd name="connsiteY111" fmla="*/ 3143098 h 3171710"/>
              <a:gd name="connsiteX112" fmla="*/ 6169822 w 12193149"/>
              <a:gd name="connsiteY112" fmla="*/ 3145185 h 3171710"/>
              <a:gd name="connsiteX113" fmla="*/ 6074996 w 12193149"/>
              <a:gd name="connsiteY113" fmla="*/ 3165647 h 3171710"/>
              <a:gd name="connsiteX114" fmla="*/ 6069677 w 12193149"/>
              <a:gd name="connsiteY114" fmla="*/ 3164110 h 3171710"/>
              <a:gd name="connsiteX115" fmla="*/ 6049786 w 12193149"/>
              <a:gd name="connsiteY115" fmla="*/ 3164793 h 3171710"/>
              <a:gd name="connsiteX116" fmla="*/ 6042433 w 12193149"/>
              <a:gd name="connsiteY116" fmla="*/ 3156444 h 3171710"/>
              <a:gd name="connsiteX117" fmla="*/ 6011238 w 12193149"/>
              <a:gd name="connsiteY117" fmla="*/ 3151351 h 3171710"/>
              <a:gd name="connsiteX118" fmla="*/ 5958523 w 12193149"/>
              <a:gd name="connsiteY118" fmla="*/ 3154995 h 3171710"/>
              <a:gd name="connsiteX119" fmla="*/ 5760067 w 12193149"/>
              <a:gd name="connsiteY119" fmla="*/ 3170687 h 3171710"/>
              <a:gd name="connsiteX120" fmla="*/ 5628108 w 12193149"/>
              <a:gd name="connsiteY120" fmla="*/ 3171710 h 3171710"/>
              <a:gd name="connsiteX121" fmla="*/ 5472054 w 12193149"/>
              <a:gd name="connsiteY121" fmla="*/ 3157690 h 3171710"/>
              <a:gd name="connsiteX122" fmla="*/ 5433909 w 12193149"/>
              <a:gd name="connsiteY122" fmla="*/ 3146437 h 3171710"/>
              <a:gd name="connsiteX123" fmla="*/ 5382817 w 12193149"/>
              <a:gd name="connsiteY123" fmla="*/ 3128735 h 3171710"/>
              <a:gd name="connsiteX124" fmla="*/ 5262912 w 12193149"/>
              <a:gd name="connsiteY124" fmla="*/ 3108318 h 3171710"/>
              <a:gd name="connsiteX125" fmla="*/ 5224109 w 12193149"/>
              <a:gd name="connsiteY125" fmla="*/ 3097194 h 3171710"/>
              <a:gd name="connsiteX126" fmla="*/ 5175808 w 12193149"/>
              <a:gd name="connsiteY126" fmla="*/ 3094204 h 3171710"/>
              <a:gd name="connsiteX127" fmla="*/ 5157702 w 12193149"/>
              <a:gd name="connsiteY127" fmla="*/ 3086981 h 3171710"/>
              <a:gd name="connsiteX128" fmla="*/ 5143747 w 12193149"/>
              <a:gd name="connsiteY128" fmla="*/ 3083581 h 3171710"/>
              <a:gd name="connsiteX129" fmla="*/ 5140744 w 12193149"/>
              <a:gd name="connsiteY129" fmla="*/ 3081480 h 3171710"/>
              <a:gd name="connsiteX130" fmla="*/ 5122807 w 12193149"/>
              <a:gd name="connsiteY130" fmla="*/ 3070627 h 3171710"/>
              <a:gd name="connsiteX131" fmla="*/ 5066938 w 12193149"/>
              <a:gd name="connsiteY131" fmla="*/ 3077198 h 3171710"/>
              <a:gd name="connsiteX132" fmla="*/ 5012662 w 12193149"/>
              <a:gd name="connsiteY132" fmla="*/ 3060817 h 3171710"/>
              <a:gd name="connsiteX133" fmla="*/ 4841589 w 12193149"/>
              <a:gd name="connsiteY133" fmla="*/ 3036800 h 3171710"/>
              <a:gd name="connsiteX134" fmla="*/ 4763595 w 12193149"/>
              <a:gd name="connsiteY134" fmla="*/ 3009032 h 3171710"/>
              <a:gd name="connsiteX135" fmla="*/ 4724334 w 12193149"/>
              <a:gd name="connsiteY135" fmla="*/ 3000018 h 3171710"/>
              <a:gd name="connsiteX136" fmla="*/ 4722324 w 12193149"/>
              <a:gd name="connsiteY136" fmla="*/ 2999269 h 3171710"/>
              <a:gd name="connsiteX137" fmla="*/ 4723259 w 12193149"/>
              <a:gd name="connsiteY137" fmla="*/ 2999058 h 3171710"/>
              <a:gd name="connsiteX138" fmla="*/ 4718350 w 12193149"/>
              <a:gd name="connsiteY138" fmla="*/ 2997788 h 3171710"/>
              <a:gd name="connsiteX139" fmla="*/ 4722324 w 12193149"/>
              <a:gd name="connsiteY139" fmla="*/ 2999269 h 3171710"/>
              <a:gd name="connsiteX140" fmla="*/ 4716674 w 12193149"/>
              <a:gd name="connsiteY140" fmla="*/ 3000544 h 3171710"/>
              <a:gd name="connsiteX141" fmla="*/ 4516962 w 12193149"/>
              <a:gd name="connsiteY141" fmla="*/ 2990642 h 3171710"/>
              <a:gd name="connsiteX142" fmla="*/ 4429691 w 12193149"/>
              <a:gd name="connsiteY142" fmla="*/ 2979991 h 3171710"/>
              <a:gd name="connsiteX143" fmla="*/ 4364023 w 12193149"/>
              <a:gd name="connsiteY143" fmla="*/ 2978645 h 3171710"/>
              <a:gd name="connsiteX144" fmla="*/ 4318114 w 12193149"/>
              <a:gd name="connsiteY144" fmla="*/ 2985260 h 3171710"/>
              <a:gd name="connsiteX145" fmla="*/ 4316258 w 12193149"/>
              <a:gd name="connsiteY145" fmla="*/ 2983919 h 3171710"/>
              <a:gd name="connsiteX146" fmla="*/ 4296292 w 12193149"/>
              <a:gd name="connsiteY146" fmla="*/ 2982040 h 3171710"/>
              <a:gd name="connsiteX147" fmla="*/ 4291212 w 12193149"/>
              <a:gd name="connsiteY147" fmla="*/ 2984957 h 3171710"/>
              <a:gd name="connsiteX148" fmla="*/ 4277290 w 12193149"/>
              <a:gd name="connsiteY148" fmla="*/ 2984711 h 3171710"/>
              <a:gd name="connsiteX149" fmla="*/ 4249265 w 12193149"/>
              <a:gd name="connsiteY149" fmla="*/ 2987035 h 3171710"/>
              <a:gd name="connsiteX150" fmla="*/ 4203199 w 12193149"/>
              <a:gd name="connsiteY150" fmla="*/ 2984240 h 3171710"/>
              <a:gd name="connsiteX151" fmla="*/ 4202893 w 12193149"/>
              <a:gd name="connsiteY151" fmla="*/ 2982981 h 3171710"/>
              <a:gd name="connsiteX152" fmla="*/ 4192396 w 12193149"/>
              <a:gd name="connsiteY152" fmla="*/ 2977347 h 3171710"/>
              <a:gd name="connsiteX153" fmla="*/ 4143893 w 12193149"/>
              <a:gd name="connsiteY153" fmla="*/ 2961482 h 3171710"/>
              <a:gd name="connsiteX154" fmla="*/ 4084245 w 12193149"/>
              <a:gd name="connsiteY154" fmla="*/ 2934949 h 3171710"/>
              <a:gd name="connsiteX155" fmla="*/ 4075694 w 12193149"/>
              <a:gd name="connsiteY155" fmla="*/ 2934114 h 3171710"/>
              <a:gd name="connsiteX156" fmla="*/ 4075575 w 12193149"/>
              <a:gd name="connsiteY156" fmla="*/ 2933815 h 3171710"/>
              <a:gd name="connsiteX157" fmla="*/ 4066658 w 12193149"/>
              <a:gd name="connsiteY157" fmla="*/ 2932371 h 3171710"/>
              <a:gd name="connsiteX158" fmla="*/ 4060102 w 12193149"/>
              <a:gd name="connsiteY158" fmla="*/ 2932589 h 3171710"/>
              <a:gd name="connsiteX159" fmla="*/ 4043512 w 12193149"/>
              <a:gd name="connsiteY159" fmla="*/ 2930968 h 3171710"/>
              <a:gd name="connsiteX160" fmla="*/ 4038145 w 12193149"/>
              <a:gd name="connsiteY160" fmla="*/ 2928534 h 3171710"/>
              <a:gd name="connsiteX161" fmla="*/ 4036511 w 12193149"/>
              <a:gd name="connsiteY161" fmla="*/ 2924867 h 3171710"/>
              <a:gd name="connsiteX162" fmla="*/ 4034926 w 12193149"/>
              <a:gd name="connsiteY162" fmla="*/ 2925102 h 3171710"/>
              <a:gd name="connsiteX163" fmla="*/ 4005686 w 12193149"/>
              <a:gd name="connsiteY163" fmla="*/ 2912534 h 3171710"/>
              <a:gd name="connsiteX164" fmla="*/ 3937994 w 12193149"/>
              <a:gd name="connsiteY164" fmla="*/ 2895077 h 3171710"/>
              <a:gd name="connsiteX165" fmla="*/ 3898423 w 12193149"/>
              <a:gd name="connsiteY165" fmla="*/ 2889422 h 3171710"/>
              <a:gd name="connsiteX166" fmla="*/ 3790908 w 12193149"/>
              <a:gd name="connsiteY166" fmla="*/ 2869184 h 3171710"/>
              <a:gd name="connsiteX167" fmla="*/ 3683661 w 12193149"/>
              <a:gd name="connsiteY167" fmla="*/ 2845261 h 3171710"/>
              <a:gd name="connsiteX168" fmla="*/ 3611183 w 12193149"/>
              <a:gd name="connsiteY168" fmla="*/ 2812990 h 3171710"/>
              <a:gd name="connsiteX169" fmla="*/ 3605003 w 12193149"/>
              <a:gd name="connsiteY169" fmla="*/ 2814352 h 3171710"/>
              <a:gd name="connsiteX170" fmla="*/ 3595884 w 12193149"/>
              <a:gd name="connsiteY170" fmla="*/ 2814516 h 3171710"/>
              <a:gd name="connsiteX171" fmla="*/ 3595649 w 12193149"/>
              <a:gd name="connsiteY171" fmla="*/ 2814247 h 3171710"/>
              <a:gd name="connsiteX172" fmla="*/ 3587126 w 12193149"/>
              <a:gd name="connsiteY172" fmla="*/ 2814937 h 3171710"/>
              <a:gd name="connsiteX173" fmla="*/ 3537283 w 12193149"/>
              <a:gd name="connsiteY173" fmla="*/ 2805238 h 3171710"/>
              <a:gd name="connsiteX174" fmla="*/ 3474371 w 12193149"/>
              <a:gd name="connsiteY174" fmla="*/ 2801577 h 3171710"/>
              <a:gd name="connsiteX175" fmla="*/ 3401876 w 12193149"/>
              <a:gd name="connsiteY175" fmla="*/ 2789529 h 3171710"/>
              <a:gd name="connsiteX176" fmla="*/ 3365036 w 12193149"/>
              <a:gd name="connsiteY176" fmla="*/ 2806481 h 3171710"/>
              <a:gd name="connsiteX177" fmla="*/ 3345174 w 12193149"/>
              <a:gd name="connsiteY177" fmla="*/ 2808163 h 3171710"/>
              <a:gd name="connsiteX178" fmla="*/ 3342846 w 12193149"/>
              <a:gd name="connsiteY178" fmla="*/ 2807188 h 3171710"/>
              <a:gd name="connsiteX179" fmla="*/ 3263504 w 12193149"/>
              <a:gd name="connsiteY179" fmla="*/ 2813065 h 3171710"/>
              <a:gd name="connsiteX180" fmla="*/ 3143704 w 12193149"/>
              <a:gd name="connsiteY180" fmla="*/ 2820840 h 3171710"/>
              <a:gd name="connsiteX181" fmla="*/ 3031439 w 12193149"/>
              <a:gd name="connsiteY181" fmla="*/ 2823483 h 3171710"/>
              <a:gd name="connsiteX182" fmla="*/ 2782717 w 12193149"/>
              <a:gd name="connsiteY182" fmla="*/ 2845304 h 3171710"/>
              <a:gd name="connsiteX183" fmla="*/ 2647675 w 12193149"/>
              <a:gd name="connsiteY183" fmla="*/ 2855840 h 3171710"/>
              <a:gd name="connsiteX184" fmla="*/ 2569176 w 12193149"/>
              <a:gd name="connsiteY184" fmla="*/ 2829599 h 3171710"/>
              <a:gd name="connsiteX185" fmla="*/ 2444403 w 12193149"/>
              <a:gd name="connsiteY185" fmla="*/ 2843500 h 3171710"/>
              <a:gd name="connsiteX186" fmla="*/ 2316260 w 12193149"/>
              <a:gd name="connsiteY186" fmla="*/ 2851967 h 3171710"/>
              <a:gd name="connsiteX187" fmla="*/ 2209726 w 12193149"/>
              <a:gd name="connsiteY187" fmla="*/ 2846734 h 3171710"/>
              <a:gd name="connsiteX188" fmla="*/ 2095813 w 12193149"/>
              <a:gd name="connsiteY188" fmla="*/ 2830023 h 3171710"/>
              <a:gd name="connsiteX189" fmla="*/ 1998504 w 12193149"/>
              <a:gd name="connsiteY189" fmla="*/ 2822003 h 3171710"/>
              <a:gd name="connsiteX190" fmla="*/ 1929320 w 12193149"/>
              <a:gd name="connsiteY190" fmla="*/ 2843948 h 3171710"/>
              <a:gd name="connsiteX191" fmla="*/ 1922798 w 12193149"/>
              <a:gd name="connsiteY191" fmla="*/ 2839117 h 3171710"/>
              <a:gd name="connsiteX192" fmla="*/ 1874228 w 12193149"/>
              <a:gd name="connsiteY192" fmla="*/ 2840712 h 3171710"/>
              <a:gd name="connsiteX193" fmla="*/ 1787803 w 12193149"/>
              <a:gd name="connsiteY193" fmla="*/ 2868334 h 3171710"/>
              <a:gd name="connsiteX194" fmla="*/ 1739352 w 12193149"/>
              <a:gd name="connsiteY194" fmla="*/ 2863283 h 3171710"/>
              <a:gd name="connsiteX195" fmla="*/ 1676219 w 12193149"/>
              <a:gd name="connsiteY195" fmla="*/ 2846934 h 3171710"/>
              <a:gd name="connsiteX196" fmla="*/ 1609817 w 12193149"/>
              <a:gd name="connsiteY196" fmla="*/ 2840037 h 3171710"/>
              <a:gd name="connsiteX197" fmla="*/ 1497258 w 12193149"/>
              <a:gd name="connsiteY197" fmla="*/ 2814447 h 3171710"/>
              <a:gd name="connsiteX198" fmla="*/ 1151127 w 12193149"/>
              <a:gd name="connsiteY198" fmla="*/ 2765012 h 3171710"/>
              <a:gd name="connsiteX199" fmla="*/ 859417 w 12193149"/>
              <a:gd name="connsiteY199" fmla="*/ 2755579 h 3171710"/>
              <a:gd name="connsiteX200" fmla="*/ 838688 w 12193149"/>
              <a:gd name="connsiteY200" fmla="*/ 2756792 h 3171710"/>
              <a:gd name="connsiteX201" fmla="*/ 817957 w 12193149"/>
              <a:gd name="connsiteY201" fmla="*/ 2754828 h 3171710"/>
              <a:gd name="connsiteX202" fmla="*/ 812654 w 12193149"/>
              <a:gd name="connsiteY202" fmla="*/ 2757722 h 3171710"/>
              <a:gd name="connsiteX203" fmla="*/ 721195 w 12193149"/>
              <a:gd name="connsiteY203" fmla="*/ 2756632 h 3171710"/>
              <a:gd name="connsiteX204" fmla="*/ 720890 w 12193149"/>
              <a:gd name="connsiteY204" fmla="*/ 2755370 h 3171710"/>
              <a:gd name="connsiteX205" fmla="*/ 710023 w 12193149"/>
              <a:gd name="connsiteY205" fmla="*/ 2749693 h 3171710"/>
              <a:gd name="connsiteX206" fmla="*/ 597940 w 12193149"/>
              <a:gd name="connsiteY206" fmla="*/ 2706835 h 3171710"/>
              <a:gd name="connsiteX207" fmla="*/ 579683 w 12193149"/>
              <a:gd name="connsiteY207" fmla="*/ 2704183 h 3171710"/>
              <a:gd name="connsiteX208" fmla="*/ 572865 w 12193149"/>
              <a:gd name="connsiteY208" fmla="*/ 2704372 h 3171710"/>
              <a:gd name="connsiteX209" fmla="*/ 446247 w 12193149"/>
              <a:gd name="connsiteY209" fmla="*/ 2666342 h 3171710"/>
              <a:gd name="connsiteX210" fmla="*/ 405163 w 12193149"/>
              <a:gd name="connsiteY210" fmla="*/ 2660519 h 3171710"/>
              <a:gd name="connsiteX211" fmla="*/ 293583 w 12193149"/>
              <a:gd name="connsiteY211" fmla="*/ 2639823 h 3171710"/>
              <a:gd name="connsiteX212" fmla="*/ 119529 w 12193149"/>
              <a:gd name="connsiteY212" fmla="*/ 2588018 h 3171710"/>
              <a:gd name="connsiteX213" fmla="*/ 16674 w 12193149"/>
              <a:gd name="connsiteY213" fmla="*/ 2585162 h 3171710"/>
              <a:gd name="connsiteX214" fmla="*/ 1150 w 12193149"/>
              <a:gd name="connsiteY214" fmla="*/ 2579693 h 3171710"/>
              <a:gd name="connsiteX215" fmla="*/ 1148 w 12193149"/>
              <a:gd name="connsiteY215" fmla="*/ 1049184 h 3171710"/>
              <a:gd name="connsiteX216" fmla="*/ 1148 w 12193149"/>
              <a:gd name="connsiteY216" fmla="*/ 0 h 3171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3171710">
                <a:moveTo>
                  <a:pt x="1148" y="0"/>
                </a:moveTo>
                <a:lnTo>
                  <a:pt x="12181789" y="8189"/>
                </a:lnTo>
                <a:cubicBezTo>
                  <a:pt x="12181789" y="201435"/>
                  <a:pt x="12193149" y="1213464"/>
                  <a:pt x="12193149" y="1406710"/>
                </a:cubicBezTo>
                <a:lnTo>
                  <a:pt x="12185986" y="1411160"/>
                </a:lnTo>
                <a:cubicBezTo>
                  <a:pt x="12156393" y="1404401"/>
                  <a:pt x="12176978" y="1415299"/>
                  <a:pt x="12156363" y="1424337"/>
                </a:cubicBezTo>
                <a:cubicBezTo>
                  <a:pt x="12172308" y="1438279"/>
                  <a:pt x="12127905" y="1429847"/>
                  <a:pt x="12139215" y="1450150"/>
                </a:cubicBezTo>
                <a:cubicBezTo>
                  <a:pt x="12135103" y="1451151"/>
                  <a:pt x="12130766" y="1451483"/>
                  <a:pt x="12126327" y="1451661"/>
                </a:cubicBezTo>
                <a:lnTo>
                  <a:pt x="12124007" y="1451765"/>
                </a:lnTo>
                <a:lnTo>
                  <a:pt x="12116854" y="1455579"/>
                </a:lnTo>
                <a:lnTo>
                  <a:pt x="12099497" y="1455110"/>
                </a:lnTo>
                <a:cubicBezTo>
                  <a:pt x="12095162" y="1456775"/>
                  <a:pt x="12090978" y="1459336"/>
                  <a:pt x="12087073" y="1463312"/>
                </a:cubicBezTo>
                <a:cubicBezTo>
                  <a:pt x="12078890" y="1483714"/>
                  <a:pt x="12040481" y="1480817"/>
                  <a:pt x="12031073" y="1506980"/>
                </a:cubicBezTo>
                <a:cubicBezTo>
                  <a:pt x="12026399" y="1515225"/>
                  <a:pt x="12004497" y="1532326"/>
                  <a:pt x="11995833" y="1530429"/>
                </a:cubicBezTo>
                <a:cubicBezTo>
                  <a:pt x="11990333" y="1532938"/>
                  <a:pt x="11986699" y="1539016"/>
                  <a:pt x="11979717" y="1535132"/>
                </a:cubicBezTo>
                <a:cubicBezTo>
                  <a:pt x="11970382" y="1531211"/>
                  <a:pt x="11963763" y="1554233"/>
                  <a:pt x="11959046" y="1544529"/>
                </a:cubicBezTo>
                <a:lnTo>
                  <a:pt x="11920454" y="1557854"/>
                </a:lnTo>
                <a:cubicBezTo>
                  <a:pt x="11919152" y="1564914"/>
                  <a:pt x="11912619" y="1567116"/>
                  <a:pt x="11903656" y="1569397"/>
                </a:cubicBezTo>
                <a:lnTo>
                  <a:pt x="11895048" y="1571762"/>
                </a:lnTo>
                <a:lnTo>
                  <a:pt x="11891968" y="1582700"/>
                </a:lnTo>
                <a:cubicBezTo>
                  <a:pt x="11881074" y="1573372"/>
                  <a:pt x="11884523" y="1604713"/>
                  <a:pt x="11870776" y="1604787"/>
                </a:cubicBezTo>
                <a:lnTo>
                  <a:pt x="11813376" y="1624630"/>
                </a:lnTo>
                <a:lnTo>
                  <a:pt x="11590693" y="1790748"/>
                </a:lnTo>
                <a:cubicBezTo>
                  <a:pt x="11550201" y="1817685"/>
                  <a:pt x="11542649" y="1767741"/>
                  <a:pt x="11506817" y="1860594"/>
                </a:cubicBezTo>
                <a:cubicBezTo>
                  <a:pt x="11450023" y="1916431"/>
                  <a:pt x="11337127" y="2017145"/>
                  <a:pt x="11280332" y="2050542"/>
                </a:cubicBezTo>
                <a:cubicBezTo>
                  <a:pt x="11267547" y="2058142"/>
                  <a:pt x="11229147" y="2123560"/>
                  <a:pt x="11228309" y="2103207"/>
                </a:cubicBezTo>
                <a:cubicBezTo>
                  <a:pt x="11223950" y="2105174"/>
                  <a:pt x="11220761" y="2104651"/>
                  <a:pt x="11218087" y="2102932"/>
                </a:cubicBezTo>
                <a:lnTo>
                  <a:pt x="11217184" y="2101989"/>
                </a:lnTo>
                <a:lnTo>
                  <a:pt x="11188885" y="2119354"/>
                </a:lnTo>
                <a:lnTo>
                  <a:pt x="11184501" y="2119496"/>
                </a:lnTo>
                <a:lnTo>
                  <a:pt x="11166854" y="2133583"/>
                </a:lnTo>
                <a:lnTo>
                  <a:pt x="11157311" y="2139385"/>
                </a:lnTo>
                <a:lnTo>
                  <a:pt x="11155496" y="2144068"/>
                </a:lnTo>
                <a:cubicBezTo>
                  <a:pt x="11153045" y="2147436"/>
                  <a:pt x="11148902" y="2150083"/>
                  <a:pt x="11140961" y="2151086"/>
                </a:cubicBezTo>
                <a:lnTo>
                  <a:pt x="11138961" y="2150743"/>
                </a:lnTo>
                <a:lnTo>
                  <a:pt x="11128208" y="2160803"/>
                </a:lnTo>
                <a:cubicBezTo>
                  <a:pt x="11124962" y="2164785"/>
                  <a:pt x="11122359" y="2169258"/>
                  <a:pt x="11120691" y="2174395"/>
                </a:cubicBezTo>
                <a:cubicBezTo>
                  <a:pt x="11081770" y="2197656"/>
                  <a:pt x="10952581" y="2271077"/>
                  <a:pt x="10894683" y="2300370"/>
                </a:cubicBezTo>
                <a:cubicBezTo>
                  <a:pt x="10861781" y="2315405"/>
                  <a:pt x="10817803" y="2335857"/>
                  <a:pt x="10773300" y="2350162"/>
                </a:cubicBezTo>
                <a:cubicBezTo>
                  <a:pt x="10733414" y="2394390"/>
                  <a:pt x="10677791" y="2353706"/>
                  <a:pt x="10627668" y="2386200"/>
                </a:cubicBezTo>
                <a:cubicBezTo>
                  <a:pt x="10590276" y="2369074"/>
                  <a:pt x="10613693" y="2389253"/>
                  <a:pt x="10581895" y="2395660"/>
                </a:cubicBezTo>
                <a:cubicBezTo>
                  <a:pt x="10597733" y="2418627"/>
                  <a:pt x="10540912" y="2395212"/>
                  <a:pt x="10547790" y="2425394"/>
                </a:cubicBezTo>
                <a:cubicBezTo>
                  <a:pt x="10541784" y="2425603"/>
                  <a:pt x="10535750" y="2424857"/>
                  <a:pt x="10529643" y="2423878"/>
                </a:cubicBezTo>
                <a:lnTo>
                  <a:pt x="10526446" y="2423382"/>
                </a:lnTo>
                <a:lnTo>
                  <a:pt x="10515129" y="2426508"/>
                </a:lnTo>
                <a:lnTo>
                  <a:pt x="10491735" y="2421127"/>
                </a:lnTo>
                <a:cubicBezTo>
                  <a:pt x="10485147" y="2422161"/>
                  <a:pt x="10478389" y="2424430"/>
                  <a:pt x="10471418" y="2428664"/>
                </a:cubicBezTo>
                <a:cubicBezTo>
                  <a:pt x="10451763" y="2453636"/>
                  <a:pt x="10400774" y="2439247"/>
                  <a:pt x="10377042" y="2471569"/>
                </a:cubicBezTo>
                <a:cubicBezTo>
                  <a:pt x="10367240" y="2481286"/>
                  <a:pt x="10330319" y="2498097"/>
                  <a:pt x="10319338" y="2493192"/>
                </a:cubicBezTo>
                <a:cubicBezTo>
                  <a:pt x="10310813" y="2495031"/>
                  <a:pt x="10303331" y="2502144"/>
                  <a:pt x="10295467" y="2495050"/>
                </a:cubicBezTo>
                <a:cubicBezTo>
                  <a:pt x="10284420" y="2487261"/>
                  <a:pt x="10265794" y="2516157"/>
                  <a:pt x="10263443" y="2501919"/>
                </a:cubicBezTo>
                <a:lnTo>
                  <a:pt x="10205418" y="2509120"/>
                </a:lnTo>
                <a:cubicBezTo>
                  <a:pt x="10200696" y="2518180"/>
                  <a:pt x="10190895" y="2519327"/>
                  <a:pt x="10177759" y="2519914"/>
                </a:cubicBezTo>
                <a:lnTo>
                  <a:pt x="10165070" y="2520710"/>
                </a:lnTo>
                <a:lnTo>
                  <a:pt x="10156308" y="2534458"/>
                </a:lnTo>
                <a:cubicBezTo>
                  <a:pt x="10145406" y="2519028"/>
                  <a:pt x="10136981" y="2561781"/>
                  <a:pt x="10118267" y="2558113"/>
                </a:cubicBezTo>
                <a:lnTo>
                  <a:pt x="10083317" y="2570267"/>
                </a:lnTo>
                <a:cubicBezTo>
                  <a:pt x="10075718" y="2568198"/>
                  <a:pt x="10048011" y="2569526"/>
                  <a:pt x="10040388" y="2568603"/>
                </a:cubicBezTo>
                <a:cubicBezTo>
                  <a:pt x="9999609" y="2578704"/>
                  <a:pt x="9985545" y="2579194"/>
                  <a:pt x="9961167" y="2584118"/>
                </a:cubicBezTo>
                <a:cubicBezTo>
                  <a:pt x="9920131" y="2584260"/>
                  <a:pt x="9889892" y="2581061"/>
                  <a:pt x="9848940" y="2590886"/>
                </a:cubicBezTo>
                <a:lnTo>
                  <a:pt x="9729457" y="2611093"/>
                </a:lnTo>
                <a:cubicBezTo>
                  <a:pt x="9676207" y="2601507"/>
                  <a:pt x="9631235" y="2626730"/>
                  <a:pt x="9613704" y="2639342"/>
                </a:cubicBezTo>
                <a:cubicBezTo>
                  <a:pt x="9548152" y="2653618"/>
                  <a:pt x="9410970" y="2690964"/>
                  <a:pt x="9338590" y="2696264"/>
                </a:cubicBezTo>
                <a:lnTo>
                  <a:pt x="9232518" y="2720120"/>
                </a:lnTo>
                <a:lnTo>
                  <a:pt x="9156690" y="2730199"/>
                </a:lnTo>
                <a:lnTo>
                  <a:pt x="9054601" y="2737726"/>
                </a:lnTo>
                <a:lnTo>
                  <a:pt x="9006634" y="2741011"/>
                </a:lnTo>
                <a:lnTo>
                  <a:pt x="9006349" y="2740771"/>
                </a:lnTo>
                <a:cubicBezTo>
                  <a:pt x="9004294" y="2740551"/>
                  <a:pt x="9001475" y="2740879"/>
                  <a:pt x="8997380" y="2741982"/>
                </a:cubicBezTo>
                <a:lnTo>
                  <a:pt x="8991542" y="2744043"/>
                </a:lnTo>
                <a:lnTo>
                  <a:pt x="8975485" y="2747269"/>
                </a:lnTo>
                <a:lnTo>
                  <a:pt x="8969159" y="2746569"/>
                </a:lnTo>
                <a:lnTo>
                  <a:pt x="8964196" y="2744344"/>
                </a:lnTo>
                <a:cubicBezTo>
                  <a:pt x="8955841" y="2752295"/>
                  <a:pt x="8956668" y="2761243"/>
                  <a:pt x="8930136" y="2741156"/>
                </a:cubicBezTo>
                <a:cubicBezTo>
                  <a:pt x="8899182" y="2742176"/>
                  <a:pt x="8790451" y="2756831"/>
                  <a:pt x="8753592" y="2760388"/>
                </a:cubicBezTo>
                <a:cubicBezTo>
                  <a:pt x="8720970" y="2771108"/>
                  <a:pt x="8749345" y="2757447"/>
                  <a:pt x="8708995" y="2762489"/>
                </a:cubicBezTo>
                <a:cubicBezTo>
                  <a:pt x="8672757" y="2782024"/>
                  <a:pt x="8640293" y="2765584"/>
                  <a:pt x="8597219" y="2771061"/>
                </a:cubicBezTo>
                <a:lnTo>
                  <a:pt x="8526378" y="2756219"/>
                </a:lnTo>
                <a:lnTo>
                  <a:pt x="8512131" y="2762134"/>
                </a:lnTo>
                <a:lnTo>
                  <a:pt x="8507315" y="2765135"/>
                </a:lnTo>
                <a:cubicBezTo>
                  <a:pt x="8503797" y="2766912"/>
                  <a:pt x="8501196" y="2767723"/>
                  <a:pt x="8499116" y="2767873"/>
                </a:cubicBezTo>
                <a:lnTo>
                  <a:pt x="8498742" y="2767694"/>
                </a:lnTo>
                <a:lnTo>
                  <a:pt x="8491397" y="2770744"/>
                </a:lnTo>
                <a:lnTo>
                  <a:pt x="8368330" y="2784786"/>
                </a:lnTo>
                <a:cubicBezTo>
                  <a:pt x="8363173" y="2786811"/>
                  <a:pt x="8358881" y="2786463"/>
                  <a:pt x="8354947" y="2784980"/>
                </a:cubicBezTo>
                <a:lnTo>
                  <a:pt x="8321252" y="2801558"/>
                </a:lnTo>
                <a:lnTo>
                  <a:pt x="8315581" y="2801884"/>
                </a:lnTo>
                <a:lnTo>
                  <a:pt x="8296322" y="2815779"/>
                </a:lnTo>
                <a:lnTo>
                  <a:pt x="8285424" y="2821602"/>
                </a:lnTo>
                <a:lnTo>
                  <a:pt x="8284298" y="2826045"/>
                </a:lnTo>
                <a:cubicBezTo>
                  <a:pt x="8281994" y="2829290"/>
                  <a:pt x="8277300" y="2831938"/>
                  <a:pt x="8267224" y="2833220"/>
                </a:cubicBezTo>
                <a:lnTo>
                  <a:pt x="8264525" y="2832990"/>
                </a:lnTo>
                <a:lnTo>
                  <a:pt x="8253181" y="2842833"/>
                </a:lnTo>
                <a:cubicBezTo>
                  <a:pt x="8250007" y="2846683"/>
                  <a:pt x="8247795" y="2850965"/>
                  <a:pt x="8246982" y="2855825"/>
                </a:cubicBezTo>
                <a:cubicBezTo>
                  <a:pt x="8182975" y="2852918"/>
                  <a:pt x="8148279" y="2887040"/>
                  <a:pt x="8091420" y="2901986"/>
                </a:cubicBezTo>
                <a:cubicBezTo>
                  <a:pt x="8026616" y="2925128"/>
                  <a:pt x="7968218" y="2946364"/>
                  <a:pt x="7906555" y="2943959"/>
                </a:cubicBezTo>
                <a:cubicBezTo>
                  <a:pt x="7836267" y="2958871"/>
                  <a:pt x="7782114" y="2961102"/>
                  <a:pt x="7719893" y="2969674"/>
                </a:cubicBezTo>
                <a:lnTo>
                  <a:pt x="7615495" y="2966203"/>
                </a:lnTo>
                <a:lnTo>
                  <a:pt x="7528691" y="2972031"/>
                </a:lnTo>
                <a:lnTo>
                  <a:pt x="7520719" y="2974584"/>
                </a:lnTo>
                <a:cubicBezTo>
                  <a:pt x="7515141" y="2975923"/>
                  <a:pt x="7511320" y="2976273"/>
                  <a:pt x="7508559" y="2975919"/>
                </a:cubicBezTo>
                <a:lnTo>
                  <a:pt x="7508188" y="2975592"/>
                </a:lnTo>
                <a:lnTo>
                  <a:pt x="7496943" y="2977544"/>
                </a:lnTo>
                <a:lnTo>
                  <a:pt x="7219707" y="2983651"/>
                </a:lnTo>
                <a:lnTo>
                  <a:pt x="7202249" y="2988201"/>
                </a:lnTo>
                <a:lnTo>
                  <a:pt x="7198152" y="2993559"/>
                </a:lnTo>
                <a:cubicBezTo>
                  <a:pt x="7193259" y="2997082"/>
                  <a:pt x="7185654" y="2999221"/>
                  <a:pt x="7171956" y="2998207"/>
                </a:cubicBezTo>
                <a:lnTo>
                  <a:pt x="7098136" y="3010435"/>
                </a:lnTo>
                <a:cubicBezTo>
                  <a:pt x="7062296" y="3011413"/>
                  <a:pt x="7051336" y="3012390"/>
                  <a:pt x="7019644" y="3010061"/>
                </a:cubicBezTo>
                <a:cubicBezTo>
                  <a:pt x="6938675" y="3020999"/>
                  <a:pt x="6944793" y="3045165"/>
                  <a:pt x="6905294" y="3039567"/>
                </a:cubicBezTo>
                <a:cubicBezTo>
                  <a:pt x="6873070" y="3034359"/>
                  <a:pt x="6789137" y="3053433"/>
                  <a:pt x="6709370" y="3067522"/>
                </a:cubicBezTo>
                <a:cubicBezTo>
                  <a:pt x="6650254" y="3076977"/>
                  <a:pt x="6629253" y="3091078"/>
                  <a:pt x="6550602" y="3096298"/>
                </a:cubicBezTo>
                <a:cubicBezTo>
                  <a:pt x="6473302" y="3140388"/>
                  <a:pt x="6410843" y="3116665"/>
                  <a:pt x="6318708" y="3143098"/>
                </a:cubicBezTo>
                <a:cubicBezTo>
                  <a:pt x="6298698" y="3158620"/>
                  <a:pt x="6210439" y="3141427"/>
                  <a:pt x="6169822" y="3145185"/>
                </a:cubicBezTo>
                <a:cubicBezTo>
                  <a:pt x="6129203" y="3148943"/>
                  <a:pt x="6091688" y="3162491"/>
                  <a:pt x="6074996" y="3165647"/>
                </a:cubicBezTo>
                <a:lnTo>
                  <a:pt x="6069677" y="3164110"/>
                </a:lnTo>
                <a:lnTo>
                  <a:pt x="6049786" y="3164793"/>
                </a:lnTo>
                <a:lnTo>
                  <a:pt x="6042433" y="3156444"/>
                </a:lnTo>
                <a:lnTo>
                  <a:pt x="6011238" y="3151351"/>
                </a:lnTo>
                <a:cubicBezTo>
                  <a:pt x="5999830" y="3150764"/>
                  <a:pt x="5971276" y="3151677"/>
                  <a:pt x="5958523" y="3154995"/>
                </a:cubicBezTo>
                <a:lnTo>
                  <a:pt x="5760067" y="3170687"/>
                </a:lnTo>
                <a:lnTo>
                  <a:pt x="5628108" y="3171710"/>
                </a:lnTo>
                <a:lnTo>
                  <a:pt x="5472054" y="3157690"/>
                </a:lnTo>
                <a:cubicBezTo>
                  <a:pt x="5479284" y="3144662"/>
                  <a:pt x="5440157" y="3158728"/>
                  <a:pt x="5433909" y="3146437"/>
                </a:cubicBezTo>
                <a:cubicBezTo>
                  <a:pt x="5430517" y="3136405"/>
                  <a:pt x="5392976" y="3131721"/>
                  <a:pt x="5382817" y="3128735"/>
                </a:cubicBezTo>
                <a:lnTo>
                  <a:pt x="5262912" y="3108318"/>
                </a:lnTo>
                <a:cubicBezTo>
                  <a:pt x="5252746" y="3108134"/>
                  <a:pt x="5231699" y="3099824"/>
                  <a:pt x="5224109" y="3097194"/>
                </a:cubicBezTo>
                <a:lnTo>
                  <a:pt x="5175808" y="3094204"/>
                </a:lnTo>
                <a:lnTo>
                  <a:pt x="5157702" y="3086981"/>
                </a:lnTo>
                <a:lnTo>
                  <a:pt x="5143747" y="3083581"/>
                </a:lnTo>
                <a:lnTo>
                  <a:pt x="5140744" y="3081480"/>
                </a:lnTo>
                <a:cubicBezTo>
                  <a:pt x="5135026" y="3077440"/>
                  <a:pt x="5129229" y="3073629"/>
                  <a:pt x="5122807" y="3070627"/>
                </a:cubicBezTo>
                <a:cubicBezTo>
                  <a:pt x="5109467" y="3099246"/>
                  <a:pt x="5066004" y="3049810"/>
                  <a:pt x="5066938" y="3077198"/>
                </a:cubicBezTo>
                <a:cubicBezTo>
                  <a:pt x="5029345" y="3065682"/>
                  <a:pt x="5040096" y="3094771"/>
                  <a:pt x="5012662" y="3060817"/>
                </a:cubicBezTo>
                <a:cubicBezTo>
                  <a:pt x="4938174" y="3061200"/>
                  <a:pt x="4917504" y="3074207"/>
                  <a:pt x="4841589" y="3036800"/>
                </a:cubicBezTo>
                <a:cubicBezTo>
                  <a:pt x="4807890" y="3020158"/>
                  <a:pt x="4785258" y="3009012"/>
                  <a:pt x="4763595" y="3009032"/>
                </a:cubicBezTo>
                <a:cubicBezTo>
                  <a:pt x="4742475" y="3004532"/>
                  <a:pt x="4730631" y="3001709"/>
                  <a:pt x="4724334" y="3000018"/>
                </a:cubicBezTo>
                <a:lnTo>
                  <a:pt x="4722324" y="2999269"/>
                </a:lnTo>
                <a:lnTo>
                  <a:pt x="4723259" y="2999058"/>
                </a:lnTo>
                <a:cubicBezTo>
                  <a:pt x="4722296" y="2998416"/>
                  <a:pt x="4719415" y="2997810"/>
                  <a:pt x="4718350" y="2997788"/>
                </a:cubicBezTo>
                <a:lnTo>
                  <a:pt x="4722324" y="2999269"/>
                </a:lnTo>
                <a:lnTo>
                  <a:pt x="4716674" y="3000544"/>
                </a:lnTo>
                <a:cubicBezTo>
                  <a:pt x="4681300" y="2993588"/>
                  <a:pt x="4525895" y="2992780"/>
                  <a:pt x="4516962" y="2990642"/>
                </a:cubicBezTo>
                <a:cubicBezTo>
                  <a:pt x="4458971" y="2977530"/>
                  <a:pt x="4463810" y="2976789"/>
                  <a:pt x="4429691" y="2979991"/>
                </a:cubicBezTo>
                <a:cubicBezTo>
                  <a:pt x="4424455" y="2983362"/>
                  <a:pt x="4370126" y="2977068"/>
                  <a:pt x="4364023" y="2978645"/>
                </a:cubicBezTo>
                <a:lnTo>
                  <a:pt x="4318114" y="2985260"/>
                </a:lnTo>
                <a:lnTo>
                  <a:pt x="4316258" y="2983919"/>
                </a:lnTo>
                <a:cubicBezTo>
                  <a:pt x="4307275" y="2980548"/>
                  <a:pt x="4301145" y="2980549"/>
                  <a:pt x="4296292" y="2982040"/>
                </a:cubicBezTo>
                <a:lnTo>
                  <a:pt x="4291212" y="2984957"/>
                </a:lnTo>
                <a:lnTo>
                  <a:pt x="4277290" y="2984711"/>
                </a:lnTo>
                <a:lnTo>
                  <a:pt x="4249265" y="2987035"/>
                </a:lnTo>
                <a:lnTo>
                  <a:pt x="4203199" y="2984240"/>
                </a:lnTo>
                <a:cubicBezTo>
                  <a:pt x="4203096" y="2983820"/>
                  <a:pt x="4202995" y="2983401"/>
                  <a:pt x="4202893" y="2982981"/>
                </a:cubicBezTo>
                <a:cubicBezTo>
                  <a:pt x="4201267" y="2980144"/>
                  <a:pt x="4198292" y="2978025"/>
                  <a:pt x="4192396" y="2977347"/>
                </a:cubicBezTo>
                <a:cubicBezTo>
                  <a:pt x="4205365" y="2960058"/>
                  <a:pt x="4162425" y="2961953"/>
                  <a:pt x="4143893" y="2961482"/>
                </a:cubicBezTo>
                <a:cubicBezTo>
                  <a:pt x="4125868" y="2954416"/>
                  <a:pt x="4100250" y="2940836"/>
                  <a:pt x="4084245" y="2934949"/>
                </a:cubicBezTo>
                <a:lnTo>
                  <a:pt x="4075694" y="2934114"/>
                </a:lnTo>
                <a:cubicBezTo>
                  <a:pt x="4075655" y="2934013"/>
                  <a:pt x="4075614" y="2933914"/>
                  <a:pt x="4075575" y="2933815"/>
                </a:cubicBezTo>
                <a:cubicBezTo>
                  <a:pt x="4073829" y="2933031"/>
                  <a:pt x="4071057" y="2932530"/>
                  <a:pt x="4066658" y="2932371"/>
                </a:cubicBezTo>
                <a:lnTo>
                  <a:pt x="4060102" y="2932589"/>
                </a:lnTo>
                <a:lnTo>
                  <a:pt x="4043512" y="2930968"/>
                </a:lnTo>
                <a:lnTo>
                  <a:pt x="4038145" y="2928534"/>
                </a:lnTo>
                <a:lnTo>
                  <a:pt x="4036511" y="2924867"/>
                </a:lnTo>
                <a:lnTo>
                  <a:pt x="4034926" y="2925102"/>
                </a:lnTo>
                <a:cubicBezTo>
                  <a:pt x="4022576" y="2929966"/>
                  <a:pt x="4018025" y="2938342"/>
                  <a:pt x="4005686" y="2912534"/>
                </a:cubicBezTo>
                <a:lnTo>
                  <a:pt x="3937994" y="2895077"/>
                </a:lnTo>
                <a:cubicBezTo>
                  <a:pt x="3921658" y="2902801"/>
                  <a:pt x="3909686" y="2898112"/>
                  <a:pt x="3898423" y="2889422"/>
                </a:cubicBezTo>
                <a:cubicBezTo>
                  <a:pt x="3862243" y="2889918"/>
                  <a:pt x="3830779" y="2876048"/>
                  <a:pt x="3790908" y="2869184"/>
                </a:cubicBezTo>
                <a:cubicBezTo>
                  <a:pt x="3742158" y="2854478"/>
                  <a:pt x="3726280" y="2852501"/>
                  <a:pt x="3683661" y="2845261"/>
                </a:cubicBezTo>
                <a:lnTo>
                  <a:pt x="3611183" y="2812990"/>
                </a:lnTo>
                <a:lnTo>
                  <a:pt x="3605003" y="2814352"/>
                </a:lnTo>
                <a:cubicBezTo>
                  <a:pt x="3600731" y="2814971"/>
                  <a:pt x="3597877" y="2814971"/>
                  <a:pt x="3595884" y="2814516"/>
                </a:cubicBezTo>
                <a:lnTo>
                  <a:pt x="3595649" y="2814247"/>
                </a:lnTo>
                <a:lnTo>
                  <a:pt x="3587126" y="2814937"/>
                </a:lnTo>
                <a:cubicBezTo>
                  <a:pt x="3572774" y="2816728"/>
                  <a:pt x="3550540" y="2802529"/>
                  <a:pt x="3537283" y="2805238"/>
                </a:cubicBezTo>
                <a:cubicBezTo>
                  <a:pt x="3515092" y="2800942"/>
                  <a:pt x="3489773" y="2807207"/>
                  <a:pt x="3474371" y="2801577"/>
                </a:cubicBezTo>
                <a:lnTo>
                  <a:pt x="3401876" y="2789529"/>
                </a:lnTo>
                <a:lnTo>
                  <a:pt x="3365036" y="2806481"/>
                </a:lnTo>
                <a:cubicBezTo>
                  <a:pt x="3361007" y="2808779"/>
                  <a:pt x="3355145" y="2809857"/>
                  <a:pt x="3345174" y="2808163"/>
                </a:cubicBezTo>
                <a:lnTo>
                  <a:pt x="3342846" y="2807188"/>
                </a:lnTo>
                <a:cubicBezTo>
                  <a:pt x="3337528" y="2809659"/>
                  <a:pt x="3296694" y="2810789"/>
                  <a:pt x="3263504" y="2813065"/>
                </a:cubicBezTo>
                <a:cubicBezTo>
                  <a:pt x="3210873" y="2815406"/>
                  <a:pt x="3204538" y="2823378"/>
                  <a:pt x="3143704" y="2820840"/>
                </a:cubicBezTo>
                <a:cubicBezTo>
                  <a:pt x="3083839" y="2822069"/>
                  <a:pt x="3073438" y="2828075"/>
                  <a:pt x="3031439" y="2823483"/>
                </a:cubicBezTo>
                <a:lnTo>
                  <a:pt x="2782717" y="2845304"/>
                </a:lnTo>
                <a:cubicBezTo>
                  <a:pt x="2720447" y="2872959"/>
                  <a:pt x="2718750" y="2842390"/>
                  <a:pt x="2647675" y="2855840"/>
                </a:cubicBezTo>
                <a:cubicBezTo>
                  <a:pt x="2583664" y="2795905"/>
                  <a:pt x="2609849" y="2834173"/>
                  <a:pt x="2569176" y="2829599"/>
                </a:cubicBezTo>
                <a:lnTo>
                  <a:pt x="2444403" y="2843500"/>
                </a:lnTo>
                <a:cubicBezTo>
                  <a:pt x="2412730" y="2860060"/>
                  <a:pt x="2355175" y="2829971"/>
                  <a:pt x="2316260" y="2851967"/>
                </a:cubicBezTo>
                <a:cubicBezTo>
                  <a:pt x="2277148" y="2852505"/>
                  <a:pt x="2234330" y="2848310"/>
                  <a:pt x="2209726" y="2846734"/>
                </a:cubicBezTo>
                <a:cubicBezTo>
                  <a:pt x="2172984" y="2843077"/>
                  <a:pt x="2131016" y="2834145"/>
                  <a:pt x="2095813" y="2830023"/>
                </a:cubicBezTo>
                <a:cubicBezTo>
                  <a:pt x="2078687" y="2843632"/>
                  <a:pt x="2046700" y="2821328"/>
                  <a:pt x="1998504" y="2822003"/>
                </a:cubicBezTo>
                <a:cubicBezTo>
                  <a:pt x="1979851" y="2837650"/>
                  <a:pt x="1965997" y="2822267"/>
                  <a:pt x="1929320" y="2843948"/>
                </a:cubicBezTo>
                <a:cubicBezTo>
                  <a:pt x="1927506" y="2842156"/>
                  <a:pt x="1925308" y="2840529"/>
                  <a:pt x="1922798" y="2839117"/>
                </a:cubicBezTo>
                <a:cubicBezTo>
                  <a:pt x="1908224" y="2830923"/>
                  <a:pt x="1886476" y="2831636"/>
                  <a:pt x="1874228" y="2840712"/>
                </a:cubicBezTo>
                <a:cubicBezTo>
                  <a:pt x="1844711" y="2855471"/>
                  <a:pt x="1815838" y="2863248"/>
                  <a:pt x="1787803" y="2868334"/>
                </a:cubicBezTo>
                <a:lnTo>
                  <a:pt x="1739352" y="2863283"/>
                </a:lnTo>
                <a:cubicBezTo>
                  <a:pt x="1720756" y="2859717"/>
                  <a:pt x="1697809" y="2850808"/>
                  <a:pt x="1676219" y="2846934"/>
                </a:cubicBezTo>
                <a:cubicBezTo>
                  <a:pt x="1653856" y="2845729"/>
                  <a:pt x="1629782" y="2852334"/>
                  <a:pt x="1609817" y="2840037"/>
                </a:cubicBezTo>
                <a:cubicBezTo>
                  <a:pt x="1570834" y="2828361"/>
                  <a:pt x="1525521" y="2848516"/>
                  <a:pt x="1497258" y="2814447"/>
                </a:cubicBezTo>
                <a:cubicBezTo>
                  <a:pt x="1419429" y="2799738"/>
                  <a:pt x="1265224" y="2779725"/>
                  <a:pt x="1151127" y="2765012"/>
                </a:cubicBezTo>
                <a:cubicBezTo>
                  <a:pt x="1044820" y="2755201"/>
                  <a:pt x="911490" y="2756949"/>
                  <a:pt x="859417" y="2755579"/>
                </a:cubicBezTo>
                <a:lnTo>
                  <a:pt x="838688" y="2756792"/>
                </a:lnTo>
                <a:cubicBezTo>
                  <a:pt x="829380" y="2753383"/>
                  <a:pt x="823010" y="2753358"/>
                  <a:pt x="817957" y="2754828"/>
                </a:cubicBezTo>
                <a:lnTo>
                  <a:pt x="812654" y="2757722"/>
                </a:lnTo>
                <a:lnTo>
                  <a:pt x="721195" y="2756632"/>
                </a:lnTo>
                <a:cubicBezTo>
                  <a:pt x="721095" y="2756212"/>
                  <a:pt x="720991" y="2755791"/>
                  <a:pt x="720890" y="2755370"/>
                </a:cubicBezTo>
                <a:cubicBezTo>
                  <a:pt x="719222" y="2752527"/>
                  <a:pt x="716144" y="2750395"/>
                  <a:pt x="710023" y="2749693"/>
                </a:cubicBezTo>
                <a:cubicBezTo>
                  <a:pt x="689532" y="2741604"/>
                  <a:pt x="619665" y="2714421"/>
                  <a:pt x="597940" y="2706835"/>
                </a:cubicBezTo>
                <a:cubicBezTo>
                  <a:pt x="587430" y="2706236"/>
                  <a:pt x="583862" y="2704593"/>
                  <a:pt x="579683" y="2704183"/>
                </a:cubicBezTo>
                <a:lnTo>
                  <a:pt x="572865" y="2704372"/>
                </a:lnTo>
                <a:cubicBezTo>
                  <a:pt x="550627" y="2698066"/>
                  <a:pt x="474197" y="2673651"/>
                  <a:pt x="446247" y="2666342"/>
                </a:cubicBezTo>
                <a:cubicBezTo>
                  <a:pt x="429213" y="2673994"/>
                  <a:pt x="416808" y="2669256"/>
                  <a:pt x="405163" y="2660519"/>
                </a:cubicBezTo>
                <a:cubicBezTo>
                  <a:pt x="367566" y="2660861"/>
                  <a:pt x="334968" y="2646856"/>
                  <a:pt x="293583" y="2639823"/>
                </a:cubicBezTo>
                <a:lnTo>
                  <a:pt x="119529" y="2588018"/>
                </a:lnTo>
                <a:cubicBezTo>
                  <a:pt x="73377" y="2578908"/>
                  <a:pt x="36403" y="2586550"/>
                  <a:pt x="16674" y="2585162"/>
                </a:cubicBezTo>
                <a:lnTo>
                  <a:pt x="1150" y="2579693"/>
                </a:lnTo>
                <a:cubicBezTo>
                  <a:pt x="-1438" y="2323697"/>
                  <a:pt x="1148" y="1341304"/>
                  <a:pt x="1148" y="1049184"/>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437474" cy="1188720"/>
          </a:xfrm>
        </p:spPr>
        <p:txBody>
          <a:bodyPr>
            <a:normAutofit/>
          </a:bodyPr>
          <a:lstStyle/>
          <a:p>
            <a:r>
              <a:rPr lang="en-US">
                <a:solidFill>
                  <a:schemeClr val="tx1">
                    <a:lumMod val="85000"/>
                    <a:lumOff val="15000"/>
                  </a:schemeClr>
                </a:solidFill>
              </a:rPr>
              <a:t>Conclusion</a:t>
            </a:r>
          </a:p>
        </p:txBody>
      </p:sp>
      <p:sp>
        <p:nvSpPr>
          <p:cNvPr id="3" name="Content Placeholder 2"/>
          <p:cNvSpPr>
            <a:spLocks noGrp="1"/>
          </p:cNvSpPr>
          <p:nvPr>
            <p:ph idx="1"/>
          </p:nvPr>
        </p:nvSpPr>
        <p:spPr>
          <a:xfrm>
            <a:off x="1468490" y="2431767"/>
            <a:ext cx="6207019" cy="3685156"/>
          </a:xfrm>
        </p:spPr>
        <p:txBody>
          <a:bodyPr anchor="ctr">
            <a:normAutofit/>
          </a:bodyPr>
          <a:lstStyle/>
          <a:p>
            <a:r>
              <a:rPr lang="en-US" sz="1700">
                <a:solidFill>
                  <a:schemeClr val="tx1">
                    <a:lumMod val="85000"/>
                    <a:lumOff val="15000"/>
                  </a:schemeClr>
                </a:solidFill>
              </a:rPr>
              <a:t>Ongoing training programs for financial auditors are vital for ensuring audit quality and public confidence. The collaboration between academic institutions and policy makers is essential for enhancing auditor competence and fostering a culture of tax compliance in Mediterranean regions.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n-US" sz="4700"/>
              <a:t>Questions &amp; Answers</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44813" y="552091"/>
            <a:ext cx="4668251" cy="5431536"/>
          </a:xfrm>
        </p:spPr>
        <p:txBody>
          <a:bodyPr anchor="ctr">
            <a:normAutofit/>
          </a:bodyPr>
          <a:lstStyle/>
          <a:p>
            <a:r>
              <a:rPr lang="en-US" sz="1900"/>
              <a:t>Thank you for your attention. I welcome any questions or comments you may have regarding the presentation.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83798" y="1463040"/>
            <a:ext cx="2847230" cy="2690949"/>
          </a:xfrm>
        </p:spPr>
        <p:txBody>
          <a:bodyPr anchor="t">
            <a:normAutofit/>
          </a:bodyPr>
          <a:lstStyle/>
          <a:p>
            <a:r>
              <a:rPr lang="en-US" sz="3900"/>
              <a:t>Introduction</a:t>
            </a:r>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7250" y="4415246"/>
            <a:ext cx="8986749"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0279" y="587829"/>
            <a:ext cx="4878975"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242163" y="1463039"/>
            <a:ext cx="4156790" cy="4300447"/>
          </a:xfrm>
        </p:spPr>
        <p:txBody>
          <a:bodyPr anchor="t">
            <a:normAutofit/>
          </a:bodyPr>
          <a:lstStyle/>
          <a:p>
            <a:r>
              <a:rPr lang="en-US" sz="1900"/>
              <a:t>This presentation explores ongoing training programs for financial auditors in Greece and Spain. It examines the role of academic institutions in enhancing auditor competence and the implementation of policy initiatives aimed at cultivating tax compliance in Mediterranean regions.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A0D747-F38B-4A99-9985-62CE8C2476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1BF32B-6CA3-4695-8A0C-1AC789B58D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3958402" cy="6858000"/>
          </a:xfrm>
          <a:custGeom>
            <a:avLst/>
            <a:gdLst>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0 w 5434004"/>
              <a:gd name="connsiteY4" fmla="*/ 6857998 h 6858000"/>
              <a:gd name="connsiteX5" fmla="*/ 1049407 w 5434004"/>
              <a:gd name="connsiteY5" fmla="*/ 6857998 h 6858000"/>
              <a:gd name="connsiteX6" fmla="*/ 1033092 w 5434004"/>
              <a:gd name="connsiteY6" fmla="*/ 6843615 h 6858000"/>
              <a:gd name="connsiteX7" fmla="*/ 1004585 w 5434004"/>
              <a:gd name="connsiteY7" fmla="*/ 6800899 h 6858000"/>
              <a:gd name="connsiteX8" fmla="*/ 984086 w 5434004"/>
              <a:gd name="connsiteY8" fmla="*/ 6765441 h 6858000"/>
              <a:gd name="connsiteX9" fmla="*/ 955964 w 5434004"/>
              <a:gd name="connsiteY9" fmla="*/ 6739541 h 6858000"/>
              <a:gd name="connsiteX10" fmla="*/ 945820 w 5434004"/>
              <a:gd name="connsiteY10" fmla="*/ 6673829 h 6858000"/>
              <a:gd name="connsiteX11" fmla="*/ 921540 w 5434004"/>
              <a:gd name="connsiteY11" fmla="*/ 6620155 h 6858000"/>
              <a:gd name="connsiteX12" fmla="*/ 876436 w 5434004"/>
              <a:gd name="connsiteY12" fmla="*/ 6610437 h 6858000"/>
              <a:gd name="connsiteX13" fmla="*/ 876973 w 5434004"/>
              <a:gd name="connsiteY13" fmla="*/ 6596307 h 6858000"/>
              <a:gd name="connsiteX14" fmla="*/ 893782 w 5434004"/>
              <a:gd name="connsiteY14" fmla="*/ 6536039 h 6858000"/>
              <a:gd name="connsiteX15" fmla="*/ 830281 w 5434004"/>
              <a:gd name="connsiteY15" fmla="*/ 6239239 h 6858000"/>
              <a:gd name="connsiteX16" fmla="*/ 816373 w 5434004"/>
              <a:gd name="connsiteY16" fmla="*/ 6116986 h 6858000"/>
              <a:gd name="connsiteX17" fmla="*/ 788606 w 5434004"/>
              <a:gd name="connsiteY17" fmla="*/ 5895434 h 6858000"/>
              <a:gd name="connsiteX18" fmla="*/ 762315 w 5434004"/>
              <a:gd name="connsiteY18" fmla="*/ 5848019 h 6858000"/>
              <a:gd name="connsiteX19" fmla="*/ 714842 w 5434004"/>
              <a:gd name="connsiteY19" fmla="*/ 5722306 h 6858000"/>
              <a:gd name="connsiteX20" fmla="*/ 679500 w 5434004"/>
              <a:gd name="connsiteY20" fmla="*/ 5528085 h 6858000"/>
              <a:gd name="connsiteX21" fmla="*/ 660956 w 5434004"/>
              <a:gd name="connsiteY21" fmla="*/ 5506768 h 6858000"/>
              <a:gd name="connsiteX22" fmla="*/ 642957 w 5434004"/>
              <a:gd name="connsiteY22" fmla="*/ 5473318 h 6858000"/>
              <a:gd name="connsiteX23" fmla="*/ 602099 w 5434004"/>
              <a:gd name="connsiteY23" fmla="*/ 5418521 h 6858000"/>
              <a:gd name="connsiteX24" fmla="*/ 563009 w 5434004"/>
              <a:gd name="connsiteY24" fmla="*/ 5337536 h 6858000"/>
              <a:gd name="connsiteX25" fmla="*/ 584675 w 5434004"/>
              <a:gd name="connsiteY25" fmla="*/ 5255190 h 6858000"/>
              <a:gd name="connsiteX26" fmla="*/ 564878 w 5434004"/>
              <a:gd name="connsiteY26" fmla="*/ 5208171 h 6858000"/>
              <a:gd name="connsiteX27" fmla="*/ 540145 w 5434004"/>
              <a:gd name="connsiteY27" fmla="*/ 4993731 h 6858000"/>
              <a:gd name="connsiteX28" fmla="*/ 512099 w 5434004"/>
              <a:gd name="connsiteY28" fmla="*/ 4896399 h 6858000"/>
              <a:gd name="connsiteX29" fmla="*/ 482378 w 5434004"/>
              <a:gd name="connsiteY29" fmla="*/ 4838613 h 6858000"/>
              <a:gd name="connsiteX30" fmla="*/ 468676 w 5434004"/>
              <a:gd name="connsiteY30" fmla="*/ 4796522 h 6858000"/>
              <a:gd name="connsiteX31" fmla="*/ 430881 w 5434004"/>
              <a:gd name="connsiteY31" fmla="*/ 4672370 h 6858000"/>
              <a:gd name="connsiteX32" fmla="*/ 415292 w 5434004"/>
              <a:gd name="connsiteY32" fmla="*/ 4634253 h 6858000"/>
              <a:gd name="connsiteX33" fmla="*/ 348919 w 5434004"/>
              <a:gd name="connsiteY33" fmla="*/ 4549232 h 6858000"/>
              <a:gd name="connsiteX34" fmla="*/ 292438 w 5434004"/>
              <a:gd name="connsiteY34" fmla="*/ 4479912 h 6858000"/>
              <a:gd name="connsiteX35" fmla="*/ 283567 w 5434004"/>
              <a:gd name="connsiteY35" fmla="*/ 4376609 h 6858000"/>
              <a:gd name="connsiteX36" fmla="*/ 247018 w 5434004"/>
              <a:gd name="connsiteY36" fmla="*/ 4280257 h 6858000"/>
              <a:gd name="connsiteX37" fmla="*/ 243154 w 5434004"/>
              <a:gd name="connsiteY37" fmla="*/ 4208492 h 6858000"/>
              <a:gd name="connsiteX38" fmla="*/ 267243 w 5434004"/>
              <a:gd name="connsiteY38" fmla="*/ 4120636 h 6858000"/>
              <a:gd name="connsiteX39" fmla="*/ 274676 w 5434004"/>
              <a:gd name="connsiteY39" fmla="*/ 4116556 h 6858000"/>
              <a:gd name="connsiteX40" fmla="*/ 274016 w 5434004"/>
              <a:gd name="connsiteY40" fmla="*/ 4109625 h 6858000"/>
              <a:gd name="connsiteX41" fmla="*/ 266711 w 5434004"/>
              <a:gd name="connsiteY41" fmla="*/ 4105624 h 6858000"/>
              <a:gd name="connsiteX42" fmla="*/ 267360 w 5434004"/>
              <a:gd name="connsiteY42" fmla="*/ 4051441 h 6858000"/>
              <a:gd name="connsiteX43" fmla="*/ 280863 w 5434004"/>
              <a:gd name="connsiteY43" fmla="*/ 3988494 h 6858000"/>
              <a:gd name="connsiteX44" fmla="*/ 254473 w 5434004"/>
              <a:gd name="connsiteY44" fmla="*/ 3926485 h 6858000"/>
              <a:gd name="connsiteX45" fmla="*/ 238942 w 5434004"/>
              <a:gd name="connsiteY45" fmla="*/ 3857057 h 6858000"/>
              <a:gd name="connsiteX46" fmla="*/ 229388 w 5434004"/>
              <a:gd name="connsiteY46" fmla="*/ 3815650 h 6858000"/>
              <a:gd name="connsiteX47" fmla="*/ 224025 w 5434004"/>
              <a:gd name="connsiteY47" fmla="*/ 3696745 h 6858000"/>
              <a:gd name="connsiteX48" fmla="*/ 242028 w 5434004"/>
              <a:gd name="connsiteY48" fmla="*/ 3477814 h 6858000"/>
              <a:gd name="connsiteX49" fmla="*/ 239663 w 5434004"/>
              <a:gd name="connsiteY49" fmla="*/ 3375354 h 6858000"/>
              <a:gd name="connsiteX50" fmla="*/ 242939 w 5434004"/>
              <a:gd name="connsiteY50" fmla="*/ 3235494 h 6858000"/>
              <a:gd name="connsiteX51" fmla="*/ 235466 w 5434004"/>
              <a:gd name="connsiteY51" fmla="*/ 3111896 h 6858000"/>
              <a:gd name="connsiteX52" fmla="*/ 225859 w 5434004"/>
              <a:gd name="connsiteY52" fmla="*/ 3061665 h 6858000"/>
              <a:gd name="connsiteX53" fmla="*/ 214543 w 5434004"/>
              <a:gd name="connsiteY53" fmla="*/ 3026187 h 6858000"/>
              <a:gd name="connsiteX54" fmla="*/ 209002 w 5434004"/>
              <a:gd name="connsiteY54" fmla="*/ 2930097 h 6858000"/>
              <a:gd name="connsiteX55" fmla="*/ 209539 w 5434004"/>
              <a:gd name="connsiteY55" fmla="*/ 2768399 h 6858000"/>
              <a:gd name="connsiteX56" fmla="*/ 207490 w 5434004"/>
              <a:gd name="connsiteY56" fmla="*/ 2734615 h 6858000"/>
              <a:gd name="connsiteX57" fmla="*/ 197130 w 5434004"/>
              <a:gd name="connsiteY57" fmla="*/ 2708116 h 6858000"/>
              <a:gd name="connsiteX58" fmla="*/ 187231 w 5434004"/>
              <a:gd name="connsiteY58" fmla="*/ 2704185 h 6858000"/>
              <a:gd name="connsiteX59" fmla="*/ 184723 w 5434004"/>
              <a:gd name="connsiteY59" fmla="*/ 2686011 h 6858000"/>
              <a:gd name="connsiteX60" fmla="*/ 169929 w 5434004"/>
              <a:gd name="connsiteY60" fmla="*/ 2656504 h 6858000"/>
              <a:gd name="connsiteX61" fmla="*/ 188242 w 5434004"/>
              <a:gd name="connsiteY61" fmla="*/ 2589493 h 6858000"/>
              <a:gd name="connsiteX62" fmla="*/ 189125 w 5434004"/>
              <a:gd name="connsiteY62" fmla="*/ 2457617 h 6858000"/>
              <a:gd name="connsiteX63" fmla="*/ 195205 w 5434004"/>
              <a:gd name="connsiteY63" fmla="*/ 2210817 h 6858000"/>
              <a:gd name="connsiteX64" fmla="*/ 175797 w 5434004"/>
              <a:gd name="connsiteY64" fmla="*/ 1901521 h 6858000"/>
              <a:gd name="connsiteX65" fmla="*/ 156134 w 5434004"/>
              <a:gd name="connsiteY65" fmla="*/ 1700722 h 6858000"/>
              <a:gd name="connsiteX66" fmla="*/ 174157 w 5434004"/>
              <a:gd name="connsiteY66" fmla="*/ 1661610 h 6858000"/>
              <a:gd name="connsiteX67" fmla="*/ 180802 w 5434004"/>
              <a:gd name="connsiteY67" fmla="*/ 1640073 h 6858000"/>
              <a:gd name="connsiteX68" fmla="*/ 179221 w 5434004"/>
              <a:gd name="connsiteY68" fmla="*/ 1637398 h 6858000"/>
              <a:gd name="connsiteX69" fmla="*/ 179826 w 5434004"/>
              <a:gd name="connsiteY69" fmla="*/ 1612248 h 6858000"/>
              <a:gd name="connsiteX70" fmla="*/ 198048 w 5434004"/>
              <a:gd name="connsiteY70" fmla="*/ 1498097 h 6858000"/>
              <a:gd name="connsiteX71" fmla="*/ 196329 w 5434004"/>
              <a:gd name="connsiteY71" fmla="*/ 1497364 h 6858000"/>
              <a:gd name="connsiteX72" fmla="*/ 193204 w 5434004"/>
              <a:gd name="connsiteY72" fmla="*/ 1490042 h 6858000"/>
              <a:gd name="connsiteX73" fmla="*/ 211154 w 5434004"/>
              <a:gd name="connsiteY73" fmla="*/ 1451416 h 6858000"/>
              <a:gd name="connsiteX74" fmla="*/ 247750 w 5434004"/>
              <a:gd name="connsiteY74" fmla="*/ 1281781 h 6858000"/>
              <a:gd name="connsiteX75" fmla="*/ 323114 w 5434004"/>
              <a:gd name="connsiteY75" fmla="*/ 1074754 h 6858000"/>
              <a:gd name="connsiteX76" fmla="*/ 357209 w 5434004"/>
              <a:gd name="connsiteY76" fmla="*/ 1019094 h 6858000"/>
              <a:gd name="connsiteX77" fmla="*/ 393176 w 5434004"/>
              <a:gd name="connsiteY77" fmla="*/ 938921 h 6858000"/>
              <a:gd name="connsiteX78" fmla="*/ 451503 w 5434004"/>
              <a:gd name="connsiteY78" fmla="*/ 815814 h 6858000"/>
              <a:gd name="connsiteX79" fmla="*/ 567587 w 5434004"/>
              <a:gd name="connsiteY79" fmla="*/ 584070 h 6858000"/>
              <a:gd name="connsiteX80" fmla="*/ 592609 w 5434004"/>
              <a:gd name="connsiteY80" fmla="*/ 461805 h 6858000"/>
              <a:gd name="connsiteX81" fmla="*/ 624563 w 5434004"/>
              <a:gd name="connsiteY81" fmla="*/ 360945 h 6858000"/>
              <a:gd name="connsiteX82" fmla="*/ 627056 w 5434004"/>
              <a:gd name="connsiteY82" fmla="*/ 226335 h 6858000"/>
              <a:gd name="connsiteX83" fmla="*/ 655851 w 5434004"/>
              <a:gd name="connsiteY83" fmla="*/ 51690 h 6858000"/>
              <a:gd name="connsiteX84" fmla="*/ 653984 w 5434004"/>
              <a:gd name="connsiteY84" fmla="*/ 22133 h 6858000"/>
              <a:gd name="connsiteX85" fmla="*/ 643279 w 5434004"/>
              <a:gd name="connsiteY85" fmla="*/ 1037 h 6858000"/>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1049407 w 5434004"/>
              <a:gd name="connsiteY4" fmla="*/ 6857998 h 6858000"/>
              <a:gd name="connsiteX5" fmla="*/ 1033092 w 5434004"/>
              <a:gd name="connsiteY5" fmla="*/ 6843615 h 6858000"/>
              <a:gd name="connsiteX6" fmla="*/ 1004585 w 5434004"/>
              <a:gd name="connsiteY6" fmla="*/ 6800899 h 6858000"/>
              <a:gd name="connsiteX7" fmla="*/ 984086 w 5434004"/>
              <a:gd name="connsiteY7" fmla="*/ 6765441 h 6858000"/>
              <a:gd name="connsiteX8" fmla="*/ 955964 w 5434004"/>
              <a:gd name="connsiteY8" fmla="*/ 6739541 h 6858000"/>
              <a:gd name="connsiteX9" fmla="*/ 945820 w 5434004"/>
              <a:gd name="connsiteY9" fmla="*/ 6673829 h 6858000"/>
              <a:gd name="connsiteX10" fmla="*/ 921540 w 5434004"/>
              <a:gd name="connsiteY10" fmla="*/ 6620155 h 6858000"/>
              <a:gd name="connsiteX11" fmla="*/ 876436 w 5434004"/>
              <a:gd name="connsiteY11" fmla="*/ 6610437 h 6858000"/>
              <a:gd name="connsiteX12" fmla="*/ 876973 w 5434004"/>
              <a:gd name="connsiteY12" fmla="*/ 6596307 h 6858000"/>
              <a:gd name="connsiteX13" fmla="*/ 893782 w 5434004"/>
              <a:gd name="connsiteY13" fmla="*/ 6536039 h 6858000"/>
              <a:gd name="connsiteX14" fmla="*/ 830281 w 5434004"/>
              <a:gd name="connsiteY14" fmla="*/ 6239239 h 6858000"/>
              <a:gd name="connsiteX15" fmla="*/ 816373 w 5434004"/>
              <a:gd name="connsiteY15" fmla="*/ 6116986 h 6858000"/>
              <a:gd name="connsiteX16" fmla="*/ 788606 w 5434004"/>
              <a:gd name="connsiteY16" fmla="*/ 5895434 h 6858000"/>
              <a:gd name="connsiteX17" fmla="*/ 762315 w 5434004"/>
              <a:gd name="connsiteY17" fmla="*/ 5848019 h 6858000"/>
              <a:gd name="connsiteX18" fmla="*/ 714842 w 5434004"/>
              <a:gd name="connsiteY18" fmla="*/ 5722306 h 6858000"/>
              <a:gd name="connsiteX19" fmla="*/ 679500 w 5434004"/>
              <a:gd name="connsiteY19" fmla="*/ 5528085 h 6858000"/>
              <a:gd name="connsiteX20" fmla="*/ 660956 w 5434004"/>
              <a:gd name="connsiteY20" fmla="*/ 5506768 h 6858000"/>
              <a:gd name="connsiteX21" fmla="*/ 642957 w 5434004"/>
              <a:gd name="connsiteY21" fmla="*/ 5473318 h 6858000"/>
              <a:gd name="connsiteX22" fmla="*/ 602099 w 5434004"/>
              <a:gd name="connsiteY22" fmla="*/ 5418521 h 6858000"/>
              <a:gd name="connsiteX23" fmla="*/ 563009 w 5434004"/>
              <a:gd name="connsiteY23" fmla="*/ 5337536 h 6858000"/>
              <a:gd name="connsiteX24" fmla="*/ 584675 w 5434004"/>
              <a:gd name="connsiteY24" fmla="*/ 5255190 h 6858000"/>
              <a:gd name="connsiteX25" fmla="*/ 564878 w 5434004"/>
              <a:gd name="connsiteY25" fmla="*/ 5208171 h 6858000"/>
              <a:gd name="connsiteX26" fmla="*/ 540145 w 5434004"/>
              <a:gd name="connsiteY26" fmla="*/ 4993731 h 6858000"/>
              <a:gd name="connsiteX27" fmla="*/ 512099 w 5434004"/>
              <a:gd name="connsiteY27" fmla="*/ 4896399 h 6858000"/>
              <a:gd name="connsiteX28" fmla="*/ 482378 w 5434004"/>
              <a:gd name="connsiteY28" fmla="*/ 4838613 h 6858000"/>
              <a:gd name="connsiteX29" fmla="*/ 468676 w 5434004"/>
              <a:gd name="connsiteY29" fmla="*/ 4796522 h 6858000"/>
              <a:gd name="connsiteX30" fmla="*/ 430881 w 5434004"/>
              <a:gd name="connsiteY30" fmla="*/ 4672370 h 6858000"/>
              <a:gd name="connsiteX31" fmla="*/ 415292 w 5434004"/>
              <a:gd name="connsiteY31" fmla="*/ 4634253 h 6858000"/>
              <a:gd name="connsiteX32" fmla="*/ 348919 w 5434004"/>
              <a:gd name="connsiteY32" fmla="*/ 4549232 h 6858000"/>
              <a:gd name="connsiteX33" fmla="*/ 292438 w 5434004"/>
              <a:gd name="connsiteY33" fmla="*/ 4479912 h 6858000"/>
              <a:gd name="connsiteX34" fmla="*/ 283567 w 5434004"/>
              <a:gd name="connsiteY34" fmla="*/ 4376609 h 6858000"/>
              <a:gd name="connsiteX35" fmla="*/ 247018 w 5434004"/>
              <a:gd name="connsiteY35" fmla="*/ 4280257 h 6858000"/>
              <a:gd name="connsiteX36" fmla="*/ 243154 w 5434004"/>
              <a:gd name="connsiteY36" fmla="*/ 4208492 h 6858000"/>
              <a:gd name="connsiteX37" fmla="*/ 267243 w 5434004"/>
              <a:gd name="connsiteY37" fmla="*/ 4120636 h 6858000"/>
              <a:gd name="connsiteX38" fmla="*/ 274676 w 5434004"/>
              <a:gd name="connsiteY38" fmla="*/ 4116556 h 6858000"/>
              <a:gd name="connsiteX39" fmla="*/ 274016 w 5434004"/>
              <a:gd name="connsiteY39" fmla="*/ 4109625 h 6858000"/>
              <a:gd name="connsiteX40" fmla="*/ 266711 w 5434004"/>
              <a:gd name="connsiteY40" fmla="*/ 4105624 h 6858000"/>
              <a:gd name="connsiteX41" fmla="*/ 267360 w 5434004"/>
              <a:gd name="connsiteY41" fmla="*/ 4051441 h 6858000"/>
              <a:gd name="connsiteX42" fmla="*/ 280863 w 5434004"/>
              <a:gd name="connsiteY42" fmla="*/ 3988494 h 6858000"/>
              <a:gd name="connsiteX43" fmla="*/ 254473 w 5434004"/>
              <a:gd name="connsiteY43" fmla="*/ 3926485 h 6858000"/>
              <a:gd name="connsiteX44" fmla="*/ 238942 w 5434004"/>
              <a:gd name="connsiteY44" fmla="*/ 3857057 h 6858000"/>
              <a:gd name="connsiteX45" fmla="*/ 229388 w 5434004"/>
              <a:gd name="connsiteY45" fmla="*/ 3815650 h 6858000"/>
              <a:gd name="connsiteX46" fmla="*/ 224025 w 5434004"/>
              <a:gd name="connsiteY46" fmla="*/ 3696745 h 6858000"/>
              <a:gd name="connsiteX47" fmla="*/ 242028 w 5434004"/>
              <a:gd name="connsiteY47" fmla="*/ 3477814 h 6858000"/>
              <a:gd name="connsiteX48" fmla="*/ 239663 w 5434004"/>
              <a:gd name="connsiteY48" fmla="*/ 3375354 h 6858000"/>
              <a:gd name="connsiteX49" fmla="*/ 242939 w 5434004"/>
              <a:gd name="connsiteY49" fmla="*/ 3235494 h 6858000"/>
              <a:gd name="connsiteX50" fmla="*/ 235466 w 5434004"/>
              <a:gd name="connsiteY50" fmla="*/ 3111896 h 6858000"/>
              <a:gd name="connsiteX51" fmla="*/ 225859 w 5434004"/>
              <a:gd name="connsiteY51" fmla="*/ 3061665 h 6858000"/>
              <a:gd name="connsiteX52" fmla="*/ 214543 w 5434004"/>
              <a:gd name="connsiteY52" fmla="*/ 3026187 h 6858000"/>
              <a:gd name="connsiteX53" fmla="*/ 209002 w 5434004"/>
              <a:gd name="connsiteY53" fmla="*/ 2930097 h 6858000"/>
              <a:gd name="connsiteX54" fmla="*/ 209539 w 5434004"/>
              <a:gd name="connsiteY54" fmla="*/ 2768399 h 6858000"/>
              <a:gd name="connsiteX55" fmla="*/ 207490 w 5434004"/>
              <a:gd name="connsiteY55" fmla="*/ 2734615 h 6858000"/>
              <a:gd name="connsiteX56" fmla="*/ 197130 w 5434004"/>
              <a:gd name="connsiteY56" fmla="*/ 2708116 h 6858000"/>
              <a:gd name="connsiteX57" fmla="*/ 187231 w 5434004"/>
              <a:gd name="connsiteY57" fmla="*/ 2704185 h 6858000"/>
              <a:gd name="connsiteX58" fmla="*/ 184723 w 5434004"/>
              <a:gd name="connsiteY58" fmla="*/ 2686011 h 6858000"/>
              <a:gd name="connsiteX59" fmla="*/ 169929 w 5434004"/>
              <a:gd name="connsiteY59" fmla="*/ 2656504 h 6858000"/>
              <a:gd name="connsiteX60" fmla="*/ 188242 w 5434004"/>
              <a:gd name="connsiteY60" fmla="*/ 2589493 h 6858000"/>
              <a:gd name="connsiteX61" fmla="*/ 189125 w 5434004"/>
              <a:gd name="connsiteY61" fmla="*/ 2457617 h 6858000"/>
              <a:gd name="connsiteX62" fmla="*/ 195205 w 5434004"/>
              <a:gd name="connsiteY62" fmla="*/ 2210817 h 6858000"/>
              <a:gd name="connsiteX63" fmla="*/ 175797 w 5434004"/>
              <a:gd name="connsiteY63" fmla="*/ 1901521 h 6858000"/>
              <a:gd name="connsiteX64" fmla="*/ 156134 w 5434004"/>
              <a:gd name="connsiteY64" fmla="*/ 1700722 h 6858000"/>
              <a:gd name="connsiteX65" fmla="*/ 174157 w 5434004"/>
              <a:gd name="connsiteY65" fmla="*/ 1661610 h 6858000"/>
              <a:gd name="connsiteX66" fmla="*/ 180802 w 5434004"/>
              <a:gd name="connsiteY66" fmla="*/ 1640073 h 6858000"/>
              <a:gd name="connsiteX67" fmla="*/ 179221 w 5434004"/>
              <a:gd name="connsiteY67" fmla="*/ 1637398 h 6858000"/>
              <a:gd name="connsiteX68" fmla="*/ 179826 w 5434004"/>
              <a:gd name="connsiteY68" fmla="*/ 1612248 h 6858000"/>
              <a:gd name="connsiteX69" fmla="*/ 198048 w 5434004"/>
              <a:gd name="connsiteY69" fmla="*/ 1498097 h 6858000"/>
              <a:gd name="connsiteX70" fmla="*/ 196329 w 5434004"/>
              <a:gd name="connsiteY70" fmla="*/ 1497364 h 6858000"/>
              <a:gd name="connsiteX71" fmla="*/ 193204 w 5434004"/>
              <a:gd name="connsiteY71" fmla="*/ 1490042 h 6858000"/>
              <a:gd name="connsiteX72" fmla="*/ 211154 w 5434004"/>
              <a:gd name="connsiteY72" fmla="*/ 1451416 h 6858000"/>
              <a:gd name="connsiteX73" fmla="*/ 247750 w 5434004"/>
              <a:gd name="connsiteY73" fmla="*/ 1281781 h 6858000"/>
              <a:gd name="connsiteX74" fmla="*/ 323114 w 5434004"/>
              <a:gd name="connsiteY74" fmla="*/ 1074754 h 6858000"/>
              <a:gd name="connsiteX75" fmla="*/ 357209 w 5434004"/>
              <a:gd name="connsiteY75" fmla="*/ 1019094 h 6858000"/>
              <a:gd name="connsiteX76" fmla="*/ 393176 w 5434004"/>
              <a:gd name="connsiteY76" fmla="*/ 938921 h 6858000"/>
              <a:gd name="connsiteX77" fmla="*/ 451503 w 5434004"/>
              <a:gd name="connsiteY77" fmla="*/ 815814 h 6858000"/>
              <a:gd name="connsiteX78" fmla="*/ 567587 w 5434004"/>
              <a:gd name="connsiteY78" fmla="*/ 584070 h 6858000"/>
              <a:gd name="connsiteX79" fmla="*/ 592609 w 5434004"/>
              <a:gd name="connsiteY79" fmla="*/ 461805 h 6858000"/>
              <a:gd name="connsiteX80" fmla="*/ 624563 w 5434004"/>
              <a:gd name="connsiteY80" fmla="*/ 360945 h 6858000"/>
              <a:gd name="connsiteX81" fmla="*/ 627056 w 5434004"/>
              <a:gd name="connsiteY81" fmla="*/ 226335 h 6858000"/>
              <a:gd name="connsiteX82" fmla="*/ 655851 w 5434004"/>
              <a:gd name="connsiteY82" fmla="*/ 51690 h 6858000"/>
              <a:gd name="connsiteX83" fmla="*/ 653984 w 5434004"/>
              <a:gd name="connsiteY83" fmla="*/ 22133 h 6858000"/>
              <a:gd name="connsiteX84" fmla="*/ 643279 w 5434004"/>
              <a:gd name="connsiteY84" fmla="*/ 1037 h 6858000"/>
              <a:gd name="connsiteX85" fmla="*/ 643741 w 5434004"/>
              <a:gd name="connsiteY85" fmla="*/ 0 h 6858000"/>
              <a:gd name="connsiteX0" fmla="*/ 487607 w 5277870"/>
              <a:gd name="connsiteY0" fmla="*/ 0 h 6858000"/>
              <a:gd name="connsiteX1" fmla="*/ 5277870 w 5277870"/>
              <a:gd name="connsiteY1" fmla="*/ 0 h 6858000"/>
              <a:gd name="connsiteX2" fmla="*/ 5277870 w 5277870"/>
              <a:gd name="connsiteY2" fmla="*/ 6858000 h 6858000"/>
              <a:gd name="connsiteX3" fmla="*/ 893273 w 5277870"/>
              <a:gd name="connsiteY3" fmla="*/ 6857998 h 6858000"/>
              <a:gd name="connsiteX4" fmla="*/ 876958 w 5277870"/>
              <a:gd name="connsiteY4" fmla="*/ 6843615 h 6858000"/>
              <a:gd name="connsiteX5" fmla="*/ 848451 w 5277870"/>
              <a:gd name="connsiteY5" fmla="*/ 6800899 h 6858000"/>
              <a:gd name="connsiteX6" fmla="*/ 827952 w 5277870"/>
              <a:gd name="connsiteY6" fmla="*/ 6765441 h 6858000"/>
              <a:gd name="connsiteX7" fmla="*/ 799830 w 5277870"/>
              <a:gd name="connsiteY7" fmla="*/ 6739541 h 6858000"/>
              <a:gd name="connsiteX8" fmla="*/ 789686 w 5277870"/>
              <a:gd name="connsiteY8" fmla="*/ 6673829 h 6858000"/>
              <a:gd name="connsiteX9" fmla="*/ 765406 w 5277870"/>
              <a:gd name="connsiteY9" fmla="*/ 6620155 h 6858000"/>
              <a:gd name="connsiteX10" fmla="*/ 720302 w 5277870"/>
              <a:gd name="connsiteY10" fmla="*/ 6610437 h 6858000"/>
              <a:gd name="connsiteX11" fmla="*/ 720839 w 5277870"/>
              <a:gd name="connsiteY11" fmla="*/ 6596307 h 6858000"/>
              <a:gd name="connsiteX12" fmla="*/ 737648 w 5277870"/>
              <a:gd name="connsiteY12" fmla="*/ 6536039 h 6858000"/>
              <a:gd name="connsiteX13" fmla="*/ 674147 w 5277870"/>
              <a:gd name="connsiteY13" fmla="*/ 6239239 h 6858000"/>
              <a:gd name="connsiteX14" fmla="*/ 660239 w 5277870"/>
              <a:gd name="connsiteY14" fmla="*/ 6116986 h 6858000"/>
              <a:gd name="connsiteX15" fmla="*/ 632472 w 5277870"/>
              <a:gd name="connsiteY15" fmla="*/ 5895434 h 6858000"/>
              <a:gd name="connsiteX16" fmla="*/ 606181 w 5277870"/>
              <a:gd name="connsiteY16" fmla="*/ 5848019 h 6858000"/>
              <a:gd name="connsiteX17" fmla="*/ 558708 w 5277870"/>
              <a:gd name="connsiteY17" fmla="*/ 5722306 h 6858000"/>
              <a:gd name="connsiteX18" fmla="*/ 523366 w 5277870"/>
              <a:gd name="connsiteY18" fmla="*/ 5528085 h 6858000"/>
              <a:gd name="connsiteX19" fmla="*/ 504822 w 5277870"/>
              <a:gd name="connsiteY19" fmla="*/ 5506768 h 6858000"/>
              <a:gd name="connsiteX20" fmla="*/ 486823 w 5277870"/>
              <a:gd name="connsiteY20" fmla="*/ 5473318 h 6858000"/>
              <a:gd name="connsiteX21" fmla="*/ 445965 w 5277870"/>
              <a:gd name="connsiteY21" fmla="*/ 5418521 h 6858000"/>
              <a:gd name="connsiteX22" fmla="*/ 406875 w 5277870"/>
              <a:gd name="connsiteY22" fmla="*/ 5337536 h 6858000"/>
              <a:gd name="connsiteX23" fmla="*/ 428541 w 5277870"/>
              <a:gd name="connsiteY23" fmla="*/ 5255190 h 6858000"/>
              <a:gd name="connsiteX24" fmla="*/ 408744 w 5277870"/>
              <a:gd name="connsiteY24" fmla="*/ 5208171 h 6858000"/>
              <a:gd name="connsiteX25" fmla="*/ 384011 w 5277870"/>
              <a:gd name="connsiteY25" fmla="*/ 4993731 h 6858000"/>
              <a:gd name="connsiteX26" fmla="*/ 355965 w 5277870"/>
              <a:gd name="connsiteY26" fmla="*/ 4896399 h 6858000"/>
              <a:gd name="connsiteX27" fmla="*/ 326244 w 5277870"/>
              <a:gd name="connsiteY27" fmla="*/ 4838613 h 6858000"/>
              <a:gd name="connsiteX28" fmla="*/ 312542 w 5277870"/>
              <a:gd name="connsiteY28" fmla="*/ 4796522 h 6858000"/>
              <a:gd name="connsiteX29" fmla="*/ 274747 w 5277870"/>
              <a:gd name="connsiteY29" fmla="*/ 4672370 h 6858000"/>
              <a:gd name="connsiteX30" fmla="*/ 259158 w 5277870"/>
              <a:gd name="connsiteY30" fmla="*/ 4634253 h 6858000"/>
              <a:gd name="connsiteX31" fmla="*/ 192785 w 5277870"/>
              <a:gd name="connsiteY31" fmla="*/ 4549232 h 6858000"/>
              <a:gd name="connsiteX32" fmla="*/ 136304 w 5277870"/>
              <a:gd name="connsiteY32" fmla="*/ 4479912 h 6858000"/>
              <a:gd name="connsiteX33" fmla="*/ 127433 w 5277870"/>
              <a:gd name="connsiteY33" fmla="*/ 4376609 h 6858000"/>
              <a:gd name="connsiteX34" fmla="*/ 90884 w 5277870"/>
              <a:gd name="connsiteY34" fmla="*/ 4280257 h 6858000"/>
              <a:gd name="connsiteX35" fmla="*/ 87020 w 5277870"/>
              <a:gd name="connsiteY35" fmla="*/ 4208492 h 6858000"/>
              <a:gd name="connsiteX36" fmla="*/ 111109 w 5277870"/>
              <a:gd name="connsiteY36" fmla="*/ 4120636 h 6858000"/>
              <a:gd name="connsiteX37" fmla="*/ 118542 w 5277870"/>
              <a:gd name="connsiteY37" fmla="*/ 4116556 h 6858000"/>
              <a:gd name="connsiteX38" fmla="*/ 117882 w 5277870"/>
              <a:gd name="connsiteY38" fmla="*/ 4109625 h 6858000"/>
              <a:gd name="connsiteX39" fmla="*/ 110577 w 5277870"/>
              <a:gd name="connsiteY39" fmla="*/ 4105624 h 6858000"/>
              <a:gd name="connsiteX40" fmla="*/ 111226 w 5277870"/>
              <a:gd name="connsiteY40" fmla="*/ 4051441 h 6858000"/>
              <a:gd name="connsiteX41" fmla="*/ 124729 w 5277870"/>
              <a:gd name="connsiteY41" fmla="*/ 3988494 h 6858000"/>
              <a:gd name="connsiteX42" fmla="*/ 98339 w 5277870"/>
              <a:gd name="connsiteY42" fmla="*/ 3926485 h 6858000"/>
              <a:gd name="connsiteX43" fmla="*/ 82808 w 5277870"/>
              <a:gd name="connsiteY43" fmla="*/ 3857057 h 6858000"/>
              <a:gd name="connsiteX44" fmla="*/ 73254 w 5277870"/>
              <a:gd name="connsiteY44" fmla="*/ 3815650 h 6858000"/>
              <a:gd name="connsiteX45" fmla="*/ 67891 w 5277870"/>
              <a:gd name="connsiteY45" fmla="*/ 3696745 h 6858000"/>
              <a:gd name="connsiteX46" fmla="*/ 85894 w 5277870"/>
              <a:gd name="connsiteY46" fmla="*/ 3477814 h 6858000"/>
              <a:gd name="connsiteX47" fmla="*/ 83529 w 5277870"/>
              <a:gd name="connsiteY47" fmla="*/ 3375354 h 6858000"/>
              <a:gd name="connsiteX48" fmla="*/ 86805 w 5277870"/>
              <a:gd name="connsiteY48" fmla="*/ 3235494 h 6858000"/>
              <a:gd name="connsiteX49" fmla="*/ 79332 w 5277870"/>
              <a:gd name="connsiteY49" fmla="*/ 3111896 h 6858000"/>
              <a:gd name="connsiteX50" fmla="*/ 69725 w 5277870"/>
              <a:gd name="connsiteY50" fmla="*/ 3061665 h 6858000"/>
              <a:gd name="connsiteX51" fmla="*/ 58409 w 5277870"/>
              <a:gd name="connsiteY51" fmla="*/ 3026187 h 6858000"/>
              <a:gd name="connsiteX52" fmla="*/ 52868 w 5277870"/>
              <a:gd name="connsiteY52" fmla="*/ 2930097 h 6858000"/>
              <a:gd name="connsiteX53" fmla="*/ 53405 w 5277870"/>
              <a:gd name="connsiteY53" fmla="*/ 2768399 h 6858000"/>
              <a:gd name="connsiteX54" fmla="*/ 51356 w 5277870"/>
              <a:gd name="connsiteY54" fmla="*/ 2734615 h 6858000"/>
              <a:gd name="connsiteX55" fmla="*/ 40996 w 5277870"/>
              <a:gd name="connsiteY55" fmla="*/ 2708116 h 6858000"/>
              <a:gd name="connsiteX56" fmla="*/ 31097 w 5277870"/>
              <a:gd name="connsiteY56" fmla="*/ 2704185 h 6858000"/>
              <a:gd name="connsiteX57" fmla="*/ 28589 w 5277870"/>
              <a:gd name="connsiteY57" fmla="*/ 2686011 h 6858000"/>
              <a:gd name="connsiteX58" fmla="*/ 13795 w 5277870"/>
              <a:gd name="connsiteY58" fmla="*/ 2656504 h 6858000"/>
              <a:gd name="connsiteX59" fmla="*/ 32108 w 5277870"/>
              <a:gd name="connsiteY59" fmla="*/ 2589493 h 6858000"/>
              <a:gd name="connsiteX60" fmla="*/ 32991 w 5277870"/>
              <a:gd name="connsiteY60" fmla="*/ 2457617 h 6858000"/>
              <a:gd name="connsiteX61" fmla="*/ 39071 w 5277870"/>
              <a:gd name="connsiteY61" fmla="*/ 2210817 h 6858000"/>
              <a:gd name="connsiteX62" fmla="*/ 19663 w 5277870"/>
              <a:gd name="connsiteY62" fmla="*/ 1901521 h 6858000"/>
              <a:gd name="connsiteX63" fmla="*/ 0 w 5277870"/>
              <a:gd name="connsiteY63" fmla="*/ 1700722 h 6858000"/>
              <a:gd name="connsiteX64" fmla="*/ 18023 w 5277870"/>
              <a:gd name="connsiteY64" fmla="*/ 1661610 h 6858000"/>
              <a:gd name="connsiteX65" fmla="*/ 24668 w 5277870"/>
              <a:gd name="connsiteY65" fmla="*/ 1640073 h 6858000"/>
              <a:gd name="connsiteX66" fmla="*/ 23087 w 5277870"/>
              <a:gd name="connsiteY66" fmla="*/ 1637398 h 6858000"/>
              <a:gd name="connsiteX67" fmla="*/ 23692 w 5277870"/>
              <a:gd name="connsiteY67" fmla="*/ 1612248 h 6858000"/>
              <a:gd name="connsiteX68" fmla="*/ 41914 w 5277870"/>
              <a:gd name="connsiteY68" fmla="*/ 1498097 h 6858000"/>
              <a:gd name="connsiteX69" fmla="*/ 40195 w 5277870"/>
              <a:gd name="connsiteY69" fmla="*/ 1497364 h 6858000"/>
              <a:gd name="connsiteX70" fmla="*/ 37070 w 5277870"/>
              <a:gd name="connsiteY70" fmla="*/ 1490042 h 6858000"/>
              <a:gd name="connsiteX71" fmla="*/ 55020 w 5277870"/>
              <a:gd name="connsiteY71" fmla="*/ 1451416 h 6858000"/>
              <a:gd name="connsiteX72" fmla="*/ 91616 w 5277870"/>
              <a:gd name="connsiteY72" fmla="*/ 1281781 h 6858000"/>
              <a:gd name="connsiteX73" fmla="*/ 166980 w 5277870"/>
              <a:gd name="connsiteY73" fmla="*/ 1074754 h 6858000"/>
              <a:gd name="connsiteX74" fmla="*/ 201075 w 5277870"/>
              <a:gd name="connsiteY74" fmla="*/ 1019094 h 6858000"/>
              <a:gd name="connsiteX75" fmla="*/ 237042 w 5277870"/>
              <a:gd name="connsiteY75" fmla="*/ 938921 h 6858000"/>
              <a:gd name="connsiteX76" fmla="*/ 295369 w 5277870"/>
              <a:gd name="connsiteY76" fmla="*/ 815814 h 6858000"/>
              <a:gd name="connsiteX77" fmla="*/ 411453 w 5277870"/>
              <a:gd name="connsiteY77" fmla="*/ 584070 h 6858000"/>
              <a:gd name="connsiteX78" fmla="*/ 436475 w 5277870"/>
              <a:gd name="connsiteY78" fmla="*/ 461805 h 6858000"/>
              <a:gd name="connsiteX79" fmla="*/ 468429 w 5277870"/>
              <a:gd name="connsiteY79" fmla="*/ 360945 h 6858000"/>
              <a:gd name="connsiteX80" fmla="*/ 470922 w 5277870"/>
              <a:gd name="connsiteY80" fmla="*/ 226335 h 6858000"/>
              <a:gd name="connsiteX81" fmla="*/ 499717 w 5277870"/>
              <a:gd name="connsiteY81" fmla="*/ 51690 h 6858000"/>
              <a:gd name="connsiteX82" fmla="*/ 497850 w 5277870"/>
              <a:gd name="connsiteY82" fmla="*/ 22133 h 6858000"/>
              <a:gd name="connsiteX83" fmla="*/ 487145 w 5277870"/>
              <a:gd name="connsiteY83" fmla="*/ 1037 h 6858000"/>
              <a:gd name="connsiteX84" fmla="*/ 487607 w 5277870"/>
              <a:gd name="connsiteY8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277870" h="6858000">
                <a:moveTo>
                  <a:pt x="487607" y="0"/>
                </a:moveTo>
                <a:lnTo>
                  <a:pt x="5277870" y="0"/>
                </a:lnTo>
                <a:lnTo>
                  <a:pt x="5277870" y="6858000"/>
                </a:lnTo>
                <a:lnTo>
                  <a:pt x="893273" y="6857998"/>
                </a:lnTo>
                <a:lnTo>
                  <a:pt x="876958" y="6843615"/>
                </a:lnTo>
                <a:lnTo>
                  <a:pt x="848451" y="6800899"/>
                </a:lnTo>
                <a:lnTo>
                  <a:pt x="827952" y="6765441"/>
                </a:lnTo>
                <a:cubicBezTo>
                  <a:pt x="827507" y="6750832"/>
                  <a:pt x="798355" y="6753978"/>
                  <a:pt x="799830" y="6739541"/>
                </a:cubicBezTo>
                <a:cubicBezTo>
                  <a:pt x="786503" y="6723280"/>
                  <a:pt x="803673" y="6682742"/>
                  <a:pt x="789686" y="6673829"/>
                </a:cubicBezTo>
                <a:cubicBezTo>
                  <a:pt x="776006" y="6657903"/>
                  <a:pt x="778015" y="6625745"/>
                  <a:pt x="765406" y="6620155"/>
                </a:cubicBezTo>
                <a:lnTo>
                  <a:pt x="720302" y="6610437"/>
                </a:lnTo>
                <a:lnTo>
                  <a:pt x="720839" y="6596307"/>
                </a:lnTo>
                <a:lnTo>
                  <a:pt x="737648" y="6536039"/>
                </a:lnTo>
                <a:cubicBezTo>
                  <a:pt x="731713" y="6378236"/>
                  <a:pt x="664893" y="6350780"/>
                  <a:pt x="674147" y="6239239"/>
                </a:cubicBezTo>
                <a:cubicBezTo>
                  <a:pt x="668193" y="6196030"/>
                  <a:pt x="677776" y="6168747"/>
                  <a:pt x="660239" y="6116986"/>
                </a:cubicBezTo>
                <a:cubicBezTo>
                  <a:pt x="693882" y="6035788"/>
                  <a:pt x="626477" y="5971885"/>
                  <a:pt x="632472" y="5895434"/>
                </a:cubicBezTo>
                <a:cubicBezTo>
                  <a:pt x="571936" y="5884249"/>
                  <a:pt x="624704" y="5880776"/>
                  <a:pt x="606181" y="5848019"/>
                </a:cubicBezTo>
                <a:cubicBezTo>
                  <a:pt x="593885" y="5819164"/>
                  <a:pt x="572509" y="5775628"/>
                  <a:pt x="558708" y="5722306"/>
                </a:cubicBezTo>
                <a:cubicBezTo>
                  <a:pt x="551746" y="5685812"/>
                  <a:pt x="532346" y="5564008"/>
                  <a:pt x="523366" y="5528085"/>
                </a:cubicBezTo>
                <a:cubicBezTo>
                  <a:pt x="518594" y="5519172"/>
                  <a:pt x="523045" y="5505250"/>
                  <a:pt x="504822" y="5506768"/>
                </a:cubicBezTo>
                <a:cubicBezTo>
                  <a:pt x="482648" y="5506487"/>
                  <a:pt x="511311" y="5459433"/>
                  <a:pt x="486823" y="5473318"/>
                </a:cubicBezTo>
                <a:cubicBezTo>
                  <a:pt x="506358" y="5440194"/>
                  <a:pt x="459463" y="5435836"/>
                  <a:pt x="445965" y="5418521"/>
                </a:cubicBezTo>
                <a:cubicBezTo>
                  <a:pt x="465954" y="5390815"/>
                  <a:pt x="417921" y="5381811"/>
                  <a:pt x="406875" y="5337536"/>
                </a:cubicBezTo>
                <a:cubicBezTo>
                  <a:pt x="430123" y="5306619"/>
                  <a:pt x="399081" y="5307846"/>
                  <a:pt x="428541" y="5255190"/>
                </a:cubicBezTo>
                <a:cubicBezTo>
                  <a:pt x="428852" y="5233629"/>
                  <a:pt x="407502" y="5247189"/>
                  <a:pt x="408744" y="5208171"/>
                </a:cubicBezTo>
                <a:cubicBezTo>
                  <a:pt x="406613" y="5154483"/>
                  <a:pt x="390295" y="5051554"/>
                  <a:pt x="384011" y="4993731"/>
                </a:cubicBezTo>
                <a:cubicBezTo>
                  <a:pt x="373186" y="4967089"/>
                  <a:pt x="370884" y="4912140"/>
                  <a:pt x="355965" y="4896399"/>
                </a:cubicBezTo>
                <a:cubicBezTo>
                  <a:pt x="355837" y="4852829"/>
                  <a:pt x="351078" y="4813709"/>
                  <a:pt x="326244" y="4838613"/>
                </a:cubicBezTo>
                <a:cubicBezTo>
                  <a:pt x="299018" y="4831439"/>
                  <a:pt x="336627" y="4804968"/>
                  <a:pt x="312542" y="4796522"/>
                </a:cubicBezTo>
                <a:lnTo>
                  <a:pt x="274747" y="4672370"/>
                </a:lnTo>
                <a:cubicBezTo>
                  <a:pt x="286762" y="4649487"/>
                  <a:pt x="276585" y="4640072"/>
                  <a:pt x="259158" y="4634253"/>
                </a:cubicBezTo>
                <a:cubicBezTo>
                  <a:pt x="255297" y="4595381"/>
                  <a:pt x="210632" y="4586807"/>
                  <a:pt x="192785" y="4549232"/>
                </a:cubicBezTo>
                <a:cubicBezTo>
                  <a:pt x="175514" y="4501329"/>
                  <a:pt x="155204" y="4520147"/>
                  <a:pt x="136304" y="4479912"/>
                </a:cubicBezTo>
                <a:lnTo>
                  <a:pt x="127433" y="4376609"/>
                </a:lnTo>
                <a:cubicBezTo>
                  <a:pt x="119863" y="4343333"/>
                  <a:pt x="97619" y="4308276"/>
                  <a:pt x="90884" y="4280257"/>
                </a:cubicBezTo>
                <a:cubicBezTo>
                  <a:pt x="94219" y="4220025"/>
                  <a:pt x="104684" y="4233011"/>
                  <a:pt x="87020" y="4208492"/>
                </a:cubicBezTo>
                <a:cubicBezTo>
                  <a:pt x="95065" y="4180444"/>
                  <a:pt x="129022" y="4152083"/>
                  <a:pt x="111109" y="4120636"/>
                </a:cubicBezTo>
                <a:cubicBezTo>
                  <a:pt x="115978" y="4121934"/>
                  <a:pt x="117998" y="4120145"/>
                  <a:pt x="118542" y="4116556"/>
                </a:cubicBezTo>
                <a:cubicBezTo>
                  <a:pt x="118321" y="4114246"/>
                  <a:pt x="118101" y="4111935"/>
                  <a:pt x="117882" y="4109625"/>
                </a:cubicBezTo>
                <a:lnTo>
                  <a:pt x="110577" y="4105624"/>
                </a:lnTo>
                <a:cubicBezTo>
                  <a:pt x="85114" y="4088878"/>
                  <a:pt x="113587" y="4082596"/>
                  <a:pt x="111226" y="4051441"/>
                </a:cubicBezTo>
                <a:cubicBezTo>
                  <a:pt x="111638" y="4036628"/>
                  <a:pt x="118512" y="3985548"/>
                  <a:pt x="124729" y="3988494"/>
                </a:cubicBezTo>
                <a:lnTo>
                  <a:pt x="98339" y="3926485"/>
                </a:lnTo>
                <a:cubicBezTo>
                  <a:pt x="120456" y="3887663"/>
                  <a:pt x="82381" y="3893685"/>
                  <a:pt x="82808" y="3857057"/>
                </a:cubicBezTo>
                <a:cubicBezTo>
                  <a:pt x="89625" y="3836374"/>
                  <a:pt x="88641" y="3824518"/>
                  <a:pt x="73254" y="3815650"/>
                </a:cubicBezTo>
                <a:cubicBezTo>
                  <a:pt x="107452" y="3718923"/>
                  <a:pt x="64680" y="3772318"/>
                  <a:pt x="67891" y="3696745"/>
                </a:cubicBezTo>
                <a:cubicBezTo>
                  <a:pt x="73347" y="3630391"/>
                  <a:pt x="83288" y="3531379"/>
                  <a:pt x="85894" y="3477814"/>
                </a:cubicBezTo>
                <a:cubicBezTo>
                  <a:pt x="88500" y="3424249"/>
                  <a:pt x="86217" y="3377198"/>
                  <a:pt x="83529" y="3375354"/>
                </a:cubicBezTo>
                <a:cubicBezTo>
                  <a:pt x="83101" y="3339059"/>
                  <a:pt x="90016" y="3285266"/>
                  <a:pt x="86805" y="3235494"/>
                </a:cubicBezTo>
                <a:cubicBezTo>
                  <a:pt x="78762" y="3207446"/>
                  <a:pt x="61419" y="3143345"/>
                  <a:pt x="79332" y="3111896"/>
                </a:cubicBezTo>
                <a:cubicBezTo>
                  <a:pt x="59856" y="3117096"/>
                  <a:pt x="85974" y="3072872"/>
                  <a:pt x="69725" y="3061665"/>
                </a:cubicBezTo>
                <a:cubicBezTo>
                  <a:pt x="56184" y="3054621"/>
                  <a:pt x="60953" y="3039562"/>
                  <a:pt x="58409" y="3026187"/>
                </a:cubicBezTo>
                <a:cubicBezTo>
                  <a:pt x="45869" y="3013333"/>
                  <a:pt x="46112" y="2950064"/>
                  <a:pt x="52868" y="2930097"/>
                </a:cubicBezTo>
                <a:cubicBezTo>
                  <a:pt x="80421" y="2876459"/>
                  <a:pt x="32874" y="2811741"/>
                  <a:pt x="53405" y="2768399"/>
                </a:cubicBezTo>
                <a:cubicBezTo>
                  <a:pt x="54801" y="2755814"/>
                  <a:pt x="53816" y="2744722"/>
                  <a:pt x="51356" y="2734615"/>
                </a:cubicBezTo>
                <a:lnTo>
                  <a:pt x="40996" y="2708116"/>
                </a:lnTo>
                <a:lnTo>
                  <a:pt x="31097" y="2704185"/>
                </a:lnTo>
                <a:lnTo>
                  <a:pt x="28589" y="2686011"/>
                </a:lnTo>
                <a:lnTo>
                  <a:pt x="13795" y="2656504"/>
                </a:lnTo>
                <a:cubicBezTo>
                  <a:pt x="56166" y="2648211"/>
                  <a:pt x="-6214" y="2580540"/>
                  <a:pt x="32108" y="2589493"/>
                </a:cubicBezTo>
                <a:cubicBezTo>
                  <a:pt x="22039" y="2539863"/>
                  <a:pt x="41060" y="2531259"/>
                  <a:pt x="32991" y="2457617"/>
                </a:cubicBezTo>
                <a:cubicBezTo>
                  <a:pt x="45635" y="2365891"/>
                  <a:pt x="40786" y="2284833"/>
                  <a:pt x="39071" y="2210817"/>
                </a:cubicBezTo>
                <a:cubicBezTo>
                  <a:pt x="39941" y="2106412"/>
                  <a:pt x="22396" y="1993081"/>
                  <a:pt x="19663" y="1901521"/>
                </a:cubicBezTo>
                <a:cubicBezTo>
                  <a:pt x="10670" y="1826286"/>
                  <a:pt x="4249" y="1796783"/>
                  <a:pt x="0" y="1700722"/>
                </a:cubicBezTo>
                <a:cubicBezTo>
                  <a:pt x="5587" y="1695223"/>
                  <a:pt x="14814" y="1668682"/>
                  <a:pt x="18023" y="1661610"/>
                </a:cubicBezTo>
                <a:lnTo>
                  <a:pt x="24668" y="1640073"/>
                </a:lnTo>
                <a:lnTo>
                  <a:pt x="23087" y="1637398"/>
                </a:lnTo>
                <a:cubicBezTo>
                  <a:pt x="19812" y="1625364"/>
                  <a:pt x="20811" y="1617807"/>
                  <a:pt x="23692" y="1612248"/>
                </a:cubicBezTo>
                <a:lnTo>
                  <a:pt x="41914" y="1498097"/>
                </a:lnTo>
                <a:lnTo>
                  <a:pt x="40195" y="1497364"/>
                </a:lnTo>
                <a:lnTo>
                  <a:pt x="37070" y="1490042"/>
                </a:lnTo>
                <a:lnTo>
                  <a:pt x="55020" y="1451416"/>
                </a:lnTo>
                <a:cubicBezTo>
                  <a:pt x="73102" y="1417430"/>
                  <a:pt x="80421" y="1313985"/>
                  <a:pt x="91616" y="1281781"/>
                </a:cubicBezTo>
                <a:cubicBezTo>
                  <a:pt x="137974" y="1171345"/>
                  <a:pt x="146547" y="1130634"/>
                  <a:pt x="166980" y="1074754"/>
                </a:cubicBezTo>
                <a:cubicBezTo>
                  <a:pt x="181651" y="1040817"/>
                  <a:pt x="190408" y="1034723"/>
                  <a:pt x="201075" y="1019094"/>
                </a:cubicBezTo>
                <a:cubicBezTo>
                  <a:pt x="207201" y="1005265"/>
                  <a:pt x="260932" y="958184"/>
                  <a:pt x="237042" y="938921"/>
                </a:cubicBezTo>
                <a:cubicBezTo>
                  <a:pt x="287348" y="869297"/>
                  <a:pt x="265291" y="876942"/>
                  <a:pt x="295369" y="815814"/>
                </a:cubicBezTo>
                <a:cubicBezTo>
                  <a:pt x="329951" y="751141"/>
                  <a:pt x="383834" y="609442"/>
                  <a:pt x="411453" y="584070"/>
                </a:cubicBezTo>
                <a:cubicBezTo>
                  <a:pt x="438653" y="530431"/>
                  <a:pt x="423178" y="516020"/>
                  <a:pt x="436475" y="461805"/>
                </a:cubicBezTo>
                <a:cubicBezTo>
                  <a:pt x="454281" y="438996"/>
                  <a:pt x="448264" y="386523"/>
                  <a:pt x="468429" y="360945"/>
                </a:cubicBezTo>
                <a:cubicBezTo>
                  <a:pt x="474686" y="267247"/>
                  <a:pt x="468220" y="285413"/>
                  <a:pt x="470922" y="226335"/>
                </a:cubicBezTo>
                <a:cubicBezTo>
                  <a:pt x="481883" y="180653"/>
                  <a:pt x="495229" y="85724"/>
                  <a:pt x="499717" y="51690"/>
                </a:cubicBezTo>
                <a:cubicBezTo>
                  <a:pt x="482601" y="39734"/>
                  <a:pt x="492651" y="34426"/>
                  <a:pt x="497850" y="22133"/>
                </a:cubicBezTo>
                <a:cubicBezTo>
                  <a:pt x="482148" y="14444"/>
                  <a:pt x="483752" y="7720"/>
                  <a:pt x="487145" y="1037"/>
                </a:cubicBezTo>
                <a:lnTo>
                  <a:pt x="487607"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32263" y="1562100"/>
            <a:ext cx="2846731" cy="3733800"/>
          </a:xfrm>
        </p:spPr>
        <p:txBody>
          <a:bodyPr>
            <a:normAutofit/>
          </a:bodyPr>
          <a:lstStyle/>
          <a:p>
            <a:r>
              <a:rPr lang="en-US">
                <a:solidFill>
                  <a:schemeClr val="tx1">
                    <a:lumMod val="85000"/>
                    <a:lumOff val="15000"/>
                  </a:schemeClr>
                </a:solidFill>
              </a:rPr>
              <a:t>Importance of Ongoing Training</a:t>
            </a:r>
          </a:p>
        </p:txBody>
      </p:sp>
      <p:sp>
        <p:nvSpPr>
          <p:cNvPr id="3" name="Content Placeholder 2"/>
          <p:cNvSpPr>
            <a:spLocks noGrp="1"/>
          </p:cNvSpPr>
          <p:nvPr>
            <p:ph idx="1"/>
          </p:nvPr>
        </p:nvSpPr>
        <p:spPr>
          <a:xfrm>
            <a:off x="4572000" y="733425"/>
            <a:ext cx="3851694" cy="5391150"/>
          </a:xfrm>
        </p:spPr>
        <p:txBody>
          <a:bodyPr anchor="ctr">
            <a:normAutofit/>
          </a:bodyPr>
          <a:lstStyle/>
          <a:p>
            <a:r>
              <a:rPr lang="en-US" sz="1700">
                <a:solidFill>
                  <a:schemeClr val="tx1">
                    <a:lumMod val="85000"/>
                    <a:lumOff val="15000"/>
                  </a:schemeClr>
                </a:solidFill>
              </a:rPr>
              <a:t>Ongoing training ensures that financial auditors remain knowledgeable about current standards, methodologies, and regulatory requirements. This continuous learning is essential for maintaining high-quality audits and fostering public trust in financial reporting.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A0D747-F38B-4A99-9985-62CE8C2476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1BF32B-6CA3-4695-8A0C-1AC789B58D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3958402" cy="6858000"/>
          </a:xfrm>
          <a:custGeom>
            <a:avLst/>
            <a:gdLst>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0 w 5434004"/>
              <a:gd name="connsiteY4" fmla="*/ 6857998 h 6858000"/>
              <a:gd name="connsiteX5" fmla="*/ 1049407 w 5434004"/>
              <a:gd name="connsiteY5" fmla="*/ 6857998 h 6858000"/>
              <a:gd name="connsiteX6" fmla="*/ 1033092 w 5434004"/>
              <a:gd name="connsiteY6" fmla="*/ 6843615 h 6858000"/>
              <a:gd name="connsiteX7" fmla="*/ 1004585 w 5434004"/>
              <a:gd name="connsiteY7" fmla="*/ 6800899 h 6858000"/>
              <a:gd name="connsiteX8" fmla="*/ 984086 w 5434004"/>
              <a:gd name="connsiteY8" fmla="*/ 6765441 h 6858000"/>
              <a:gd name="connsiteX9" fmla="*/ 955964 w 5434004"/>
              <a:gd name="connsiteY9" fmla="*/ 6739541 h 6858000"/>
              <a:gd name="connsiteX10" fmla="*/ 945820 w 5434004"/>
              <a:gd name="connsiteY10" fmla="*/ 6673829 h 6858000"/>
              <a:gd name="connsiteX11" fmla="*/ 921540 w 5434004"/>
              <a:gd name="connsiteY11" fmla="*/ 6620155 h 6858000"/>
              <a:gd name="connsiteX12" fmla="*/ 876436 w 5434004"/>
              <a:gd name="connsiteY12" fmla="*/ 6610437 h 6858000"/>
              <a:gd name="connsiteX13" fmla="*/ 876973 w 5434004"/>
              <a:gd name="connsiteY13" fmla="*/ 6596307 h 6858000"/>
              <a:gd name="connsiteX14" fmla="*/ 893782 w 5434004"/>
              <a:gd name="connsiteY14" fmla="*/ 6536039 h 6858000"/>
              <a:gd name="connsiteX15" fmla="*/ 830281 w 5434004"/>
              <a:gd name="connsiteY15" fmla="*/ 6239239 h 6858000"/>
              <a:gd name="connsiteX16" fmla="*/ 816373 w 5434004"/>
              <a:gd name="connsiteY16" fmla="*/ 6116986 h 6858000"/>
              <a:gd name="connsiteX17" fmla="*/ 788606 w 5434004"/>
              <a:gd name="connsiteY17" fmla="*/ 5895434 h 6858000"/>
              <a:gd name="connsiteX18" fmla="*/ 762315 w 5434004"/>
              <a:gd name="connsiteY18" fmla="*/ 5848019 h 6858000"/>
              <a:gd name="connsiteX19" fmla="*/ 714842 w 5434004"/>
              <a:gd name="connsiteY19" fmla="*/ 5722306 h 6858000"/>
              <a:gd name="connsiteX20" fmla="*/ 679500 w 5434004"/>
              <a:gd name="connsiteY20" fmla="*/ 5528085 h 6858000"/>
              <a:gd name="connsiteX21" fmla="*/ 660956 w 5434004"/>
              <a:gd name="connsiteY21" fmla="*/ 5506768 h 6858000"/>
              <a:gd name="connsiteX22" fmla="*/ 642957 w 5434004"/>
              <a:gd name="connsiteY22" fmla="*/ 5473318 h 6858000"/>
              <a:gd name="connsiteX23" fmla="*/ 602099 w 5434004"/>
              <a:gd name="connsiteY23" fmla="*/ 5418521 h 6858000"/>
              <a:gd name="connsiteX24" fmla="*/ 563009 w 5434004"/>
              <a:gd name="connsiteY24" fmla="*/ 5337536 h 6858000"/>
              <a:gd name="connsiteX25" fmla="*/ 584675 w 5434004"/>
              <a:gd name="connsiteY25" fmla="*/ 5255190 h 6858000"/>
              <a:gd name="connsiteX26" fmla="*/ 564878 w 5434004"/>
              <a:gd name="connsiteY26" fmla="*/ 5208171 h 6858000"/>
              <a:gd name="connsiteX27" fmla="*/ 540145 w 5434004"/>
              <a:gd name="connsiteY27" fmla="*/ 4993731 h 6858000"/>
              <a:gd name="connsiteX28" fmla="*/ 512099 w 5434004"/>
              <a:gd name="connsiteY28" fmla="*/ 4896399 h 6858000"/>
              <a:gd name="connsiteX29" fmla="*/ 482378 w 5434004"/>
              <a:gd name="connsiteY29" fmla="*/ 4838613 h 6858000"/>
              <a:gd name="connsiteX30" fmla="*/ 468676 w 5434004"/>
              <a:gd name="connsiteY30" fmla="*/ 4796522 h 6858000"/>
              <a:gd name="connsiteX31" fmla="*/ 430881 w 5434004"/>
              <a:gd name="connsiteY31" fmla="*/ 4672370 h 6858000"/>
              <a:gd name="connsiteX32" fmla="*/ 415292 w 5434004"/>
              <a:gd name="connsiteY32" fmla="*/ 4634253 h 6858000"/>
              <a:gd name="connsiteX33" fmla="*/ 348919 w 5434004"/>
              <a:gd name="connsiteY33" fmla="*/ 4549232 h 6858000"/>
              <a:gd name="connsiteX34" fmla="*/ 292438 w 5434004"/>
              <a:gd name="connsiteY34" fmla="*/ 4479912 h 6858000"/>
              <a:gd name="connsiteX35" fmla="*/ 283567 w 5434004"/>
              <a:gd name="connsiteY35" fmla="*/ 4376609 h 6858000"/>
              <a:gd name="connsiteX36" fmla="*/ 247018 w 5434004"/>
              <a:gd name="connsiteY36" fmla="*/ 4280257 h 6858000"/>
              <a:gd name="connsiteX37" fmla="*/ 243154 w 5434004"/>
              <a:gd name="connsiteY37" fmla="*/ 4208492 h 6858000"/>
              <a:gd name="connsiteX38" fmla="*/ 267243 w 5434004"/>
              <a:gd name="connsiteY38" fmla="*/ 4120636 h 6858000"/>
              <a:gd name="connsiteX39" fmla="*/ 274676 w 5434004"/>
              <a:gd name="connsiteY39" fmla="*/ 4116556 h 6858000"/>
              <a:gd name="connsiteX40" fmla="*/ 274016 w 5434004"/>
              <a:gd name="connsiteY40" fmla="*/ 4109625 h 6858000"/>
              <a:gd name="connsiteX41" fmla="*/ 266711 w 5434004"/>
              <a:gd name="connsiteY41" fmla="*/ 4105624 h 6858000"/>
              <a:gd name="connsiteX42" fmla="*/ 267360 w 5434004"/>
              <a:gd name="connsiteY42" fmla="*/ 4051441 h 6858000"/>
              <a:gd name="connsiteX43" fmla="*/ 280863 w 5434004"/>
              <a:gd name="connsiteY43" fmla="*/ 3988494 h 6858000"/>
              <a:gd name="connsiteX44" fmla="*/ 254473 w 5434004"/>
              <a:gd name="connsiteY44" fmla="*/ 3926485 h 6858000"/>
              <a:gd name="connsiteX45" fmla="*/ 238942 w 5434004"/>
              <a:gd name="connsiteY45" fmla="*/ 3857057 h 6858000"/>
              <a:gd name="connsiteX46" fmla="*/ 229388 w 5434004"/>
              <a:gd name="connsiteY46" fmla="*/ 3815650 h 6858000"/>
              <a:gd name="connsiteX47" fmla="*/ 224025 w 5434004"/>
              <a:gd name="connsiteY47" fmla="*/ 3696745 h 6858000"/>
              <a:gd name="connsiteX48" fmla="*/ 242028 w 5434004"/>
              <a:gd name="connsiteY48" fmla="*/ 3477814 h 6858000"/>
              <a:gd name="connsiteX49" fmla="*/ 239663 w 5434004"/>
              <a:gd name="connsiteY49" fmla="*/ 3375354 h 6858000"/>
              <a:gd name="connsiteX50" fmla="*/ 242939 w 5434004"/>
              <a:gd name="connsiteY50" fmla="*/ 3235494 h 6858000"/>
              <a:gd name="connsiteX51" fmla="*/ 235466 w 5434004"/>
              <a:gd name="connsiteY51" fmla="*/ 3111896 h 6858000"/>
              <a:gd name="connsiteX52" fmla="*/ 225859 w 5434004"/>
              <a:gd name="connsiteY52" fmla="*/ 3061665 h 6858000"/>
              <a:gd name="connsiteX53" fmla="*/ 214543 w 5434004"/>
              <a:gd name="connsiteY53" fmla="*/ 3026187 h 6858000"/>
              <a:gd name="connsiteX54" fmla="*/ 209002 w 5434004"/>
              <a:gd name="connsiteY54" fmla="*/ 2930097 h 6858000"/>
              <a:gd name="connsiteX55" fmla="*/ 209539 w 5434004"/>
              <a:gd name="connsiteY55" fmla="*/ 2768399 h 6858000"/>
              <a:gd name="connsiteX56" fmla="*/ 207490 w 5434004"/>
              <a:gd name="connsiteY56" fmla="*/ 2734615 h 6858000"/>
              <a:gd name="connsiteX57" fmla="*/ 197130 w 5434004"/>
              <a:gd name="connsiteY57" fmla="*/ 2708116 h 6858000"/>
              <a:gd name="connsiteX58" fmla="*/ 187231 w 5434004"/>
              <a:gd name="connsiteY58" fmla="*/ 2704185 h 6858000"/>
              <a:gd name="connsiteX59" fmla="*/ 184723 w 5434004"/>
              <a:gd name="connsiteY59" fmla="*/ 2686011 h 6858000"/>
              <a:gd name="connsiteX60" fmla="*/ 169929 w 5434004"/>
              <a:gd name="connsiteY60" fmla="*/ 2656504 h 6858000"/>
              <a:gd name="connsiteX61" fmla="*/ 188242 w 5434004"/>
              <a:gd name="connsiteY61" fmla="*/ 2589493 h 6858000"/>
              <a:gd name="connsiteX62" fmla="*/ 189125 w 5434004"/>
              <a:gd name="connsiteY62" fmla="*/ 2457617 h 6858000"/>
              <a:gd name="connsiteX63" fmla="*/ 195205 w 5434004"/>
              <a:gd name="connsiteY63" fmla="*/ 2210817 h 6858000"/>
              <a:gd name="connsiteX64" fmla="*/ 175797 w 5434004"/>
              <a:gd name="connsiteY64" fmla="*/ 1901521 h 6858000"/>
              <a:gd name="connsiteX65" fmla="*/ 156134 w 5434004"/>
              <a:gd name="connsiteY65" fmla="*/ 1700722 h 6858000"/>
              <a:gd name="connsiteX66" fmla="*/ 174157 w 5434004"/>
              <a:gd name="connsiteY66" fmla="*/ 1661610 h 6858000"/>
              <a:gd name="connsiteX67" fmla="*/ 180802 w 5434004"/>
              <a:gd name="connsiteY67" fmla="*/ 1640073 h 6858000"/>
              <a:gd name="connsiteX68" fmla="*/ 179221 w 5434004"/>
              <a:gd name="connsiteY68" fmla="*/ 1637398 h 6858000"/>
              <a:gd name="connsiteX69" fmla="*/ 179826 w 5434004"/>
              <a:gd name="connsiteY69" fmla="*/ 1612248 h 6858000"/>
              <a:gd name="connsiteX70" fmla="*/ 198048 w 5434004"/>
              <a:gd name="connsiteY70" fmla="*/ 1498097 h 6858000"/>
              <a:gd name="connsiteX71" fmla="*/ 196329 w 5434004"/>
              <a:gd name="connsiteY71" fmla="*/ 1497364 h 6858000"/>
              <a:gd name="connsiteX72" fmla="*/ 193204 w 5434004"/>
              <a:gd name="connsiteY72" fmla="*/ 1490042 h 6858000"/>
              <a:gd name="connsiteX73" fmla="*/ 211154 w 5434004"/>
              <a:gd name="connsiteY73" fmla="*/ 1451416 h 6858000"/>
              <a:gd name="connsiteX74" fmla="*/ 247750 w 5434004"/>
              <a:gd name="connsiteY74" fmla="*/ 1281781 h 6858000"/>
              <a:gd name="connsiteX75" fmla="*/ 323114 w 5434004"/>
              <a:gd name="connsiteY75" fmla="*/ 1074754 h 6858000"/>
              <a:gd name="connsiteX76" fmla="*/ 357209 w 5434004"/>
              <a:gd name="connsiteY76" fmla="*/ 1019094 h 6858000"/>
              <a:gd name="connsiteX77" fmla="*/ 393176 w 5434004"/>
              <a:gd name="connsiteY77" fmla="*/ 938921 h 6858000"/>
              <a:gd name="connsiteX78" fmla="*/ 451503 w 5434004"/>
              <a:gd name="connsiteY78" fmla="*/ 815814 h 6858000"/>
              <a:gd name="connsiteX79" fmla="*/ 567587 w 5434004"/>
              <a:gd name="connsiteY79" fmla="*/ 584070 h 6858000"/>
              <a:gd name="connsiteX80" fmla="*/ 592609 w 5434004"/>
              <a:gd name="connsiteY80" fmla="*/ 461805 h 6858000"/>
              <a:gd name="connsiteX81" fmla="*/ 624563 w 5434004"/>
              <a:gd name="connsiteY81" fmla="*/ 360945 h 6858000"/>
              <a:gd name="connsiteX82" fmla="*/ 627056 w 5434004"/>
              <a:gd name="connsiteY82" fmla="*/ 226335 h 6858000"/>
              <a:gd name="connsiteX83" fmla="*/ 655851 w 5434004"/>
              <a:gd name="connsiteY83" fmla="*/ 51690 h 6858000"/>
              <a:gd name="connsiteX84" fmla="*/ 653984 w 5434004"/>
              <a:gd name="connsiteY84" fmla="*/ 22133 h 6858000"/>
              <a:gd name="connsiteX85" fmla="*/ 643279 w 5434004"/>
              <a:gd name="connsiteY85" fmla="*/ 1037 h 6858000"/>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1049407 w 5434004"/>
              <a:gd name="connsiteY4" fmla="*/ 6857998 h 6858000"/>
              <a:gd name="connsiteX5" fmla="*/ 1033092 w 5434004"/>
              <a:gd name="connsiteY5" fmla="*/ 6843615 h 6858000"/>
              <a:gd name="connsiteX6" fmla="*/ 1004585 w 5434004"/>
              <a:gd name="connsiteY6" fmla="*/ 6800899 h 6858000"/>
              <a:gd name="connsiteX7" fmla="*/ 984086 w 5434004"/>
              <a:gd name="connsiteY7" fmla="*/ 6765441 h 6858000"/>
              <a:gd name="connsiteX8" fmla="*/ 955964 w 5434004"/>
              <a:gd name="connsiteY8" fmla="*/ 6739541 h 6858000"/>
              <a:gd name="connsiteX9" fmla="*/ 945820 w 5434004"/>
              <a:gd name="connsiteY9" fmla="*/ 6673829 h 6858000"/>
              <a:gd name="connsiteX10" fmla="*/ 921540 w 5434004"/>
              <a:gd name="connsiteY10" fmla="*/ 6620155 h 6858000"/>
              <a:gd name="connsiteX11" fmla="*/ 876436 w 5434004"/>
              <a:gd name="connsiteY11" fmla="*/ 6610437 h 6858000"/>
              <a:gd name="connsiteX12" fmla="*/ 876973 w 5434004"/>
              <a:gd name="connsiteY12" fmla="*/ 6596307 h 6858000"/>
              <a:gd name="connsiteX13" fmla="*/ 893782 w 5434004"/>
              <a:gd name="connsiteY13" fmla="*/ 6536039 h 6858000"/>
              <a:gd name="connsiteX14" fmla="*/ 830281 w 5434004"/>
              <a:gd name="connsiteY14" fmla="*/ 6239239 h 6858000"/>
              <a:gd name="connsiteX15" fmla="*/ 816373 w 5434004"/>
              <a:gd name="connsiteY15" fmla="*/ 6116986 h 6858000"/>
              <a:gd name="connsiteX16" fmla="*/ 788606 w 5434004"/>
              <a:gd name="connsiteY16" fmla="*/ 5895434 h 6858000"/>
              <a:gd name="connsiteX17" fmla="*/ 762315 w 5434004"/>
              <a:gd name="connsiteY17" fmla="*/ 5848019 h 6858000"/>
              <a:gd name="connsiteX18" fmla="*/ 714842 w 5434004"/>
              <a:gd name="connsiteY18" fmla="*/ 5722306 h 6858000"/>
              <a:gd name="connsiteX19" fmla="*/ 679500 w 5434004"/>
              <a:gd name="connsiteY19" fmla="*/ 5528085 h 6858000"/>
              <a:gd name="connsiteX20" fmla="*/ 660956 w 5434004"/>
              <a:gd name="connsiteY20" fmla="*/ 5506768 h 6858000"/>
              <a:gd name="connsiteX21" fmla="*/ 642957 w 5434004"/>
              <a:gd name="connsiteY21" fmla="*/ 5473318 h 6858000"/>
              <a:gd name="connsiteX22" fmla="*/ 602099 w 5434004"/>
              <a:gd name="connsiteY22" fmla="*/ 5418521 h 6858000"/>
              <a:gd name="connsiteX23" fmla="*/ 563009 w 5434004"/>
              <a:gd name="connsiteY23" fmla="*/ 5337536 h 6858000"/>
              <a:gd name="connsiteX24" fmla="*/ 584675 w 5434004"/>
              <a:gd name="connsiteY24" fmla="*/ 5255190 h 6858000"/>
              <a:gd name="connsiteX25" fmla="*/ 564878 w 5434004"/>
              <a:gd name="connsiteY25" fmla="*/ 5208171 h 6858000"/>
              <a:gd name="connsiteX26" fmla="*/ 540145 w 5434004"/>
              <a:gd name="connsiteY26" fmla="*/ 4993731 h 6858000"/>
              <a:gd name="connsiteX27" fmla="*/ 512099 w 5434004"/>
              <a:gd name="connsiteY27" fmla="*/ 4896399 h 6858000"/>
              <a:gd name="connsiteX28" fmla="*/ 482378 w 5434004"/>
              <a:gd name="connsiteY28" fmla="*/ 4838613 h 6858000"/>
              <a:gd name="connsiteX29" fmla="*/ 468676 w 5434004"/>
              <a:gd name="connsiteY29" fmla="*/ 4796522 h 6858000"/>
              <a:gd name="connsiteX30" fmla="*/ 430881 w 5434004"/>
              <a:gd name="connsiteY30" fmla="*/ 4672370 h 6858000"/>
              <a:gd name="connsiteX31" fmla="*/ 415292 w 5434004"/>
              <a:gd name="connsiteY31" fmla="*/ 4634253 h 6858000"/>
              <a:gd name="connsiteX32" fmla="*/ 348919 w 5434004"/>
              <a:gd name="connsiteY32" fmla="*/ 4549232 h 6858000"/>
              <a:gd name="connsiteX33" fmla="*/ 292438 w 5434004"/>
              <a:gd name="connsiteY33" fmla="*/ 4479912 h 6858000"/>
              <a:gd name="connsiteX34" fmla="*/ 283567 w 5434004"/>
              <a:gd name="connsiteY34" fmla="*/ 4376609 h 6858000"/>
              <a:gd name="connsiteX35" fmla="*/ 247018 w 5434004"/>
              <a:gd name="connsiteY35" fmla="*/ 4280257 h 6858000"/>
              <a:gd name="connsiteX36" fmla="*/ 243154 w 5434004"/>
              <a:gd name="connsiteY36" fmla="*/ 4208492 h 6858000"/>
              <a:gd name="connsiteX37" fmla="*/ 267243 w 5434004"/>
              <a:gd name="connsiteY37" fmla="*/ 4120636 h 6858000"/>
              <a:gd name="connsiteX38" fmla="*/ 274676 w 5434004"/>
              <a:gd name="connsiteY38" fmla="*/ 4116556 h 6858000"/>
              <a:gd name="connsiteX39" fmla="*/ 274016 w 5434004"/>
              <a:gd name="connsiteY39" fmla="*/ 4109625 h 6858000"/>
              <a:gd name="connsiteX40" fmla="*/ 266711 w 5434004"/>
              <a:gd name="connsiteY40" fmla="*/ 4105624 h 6858000"/>
              <a:gd name="connsiteX41" fmla="*/ 267360 w 5434004"/>
              <a:gd name="connsiteY41" fmla="*/ 4051441 h 6858000"/>
              <a:gd name="connsiteX42" fmla="*/ 280863 w 5434004"/>
              <a:gd name="connsiteY42" fmla="*/ 3988494 h 6858000"/>
              <a:gd name="connsiteX43" fmla="*/ 254473 w 5434004"/>
              <a:gd name="connsiteY43" fmla="*/ 3926485 h 6858000"/>
              <a:gd name="connsiteX44" fmla="*/ 238942 w 5434004"/>
              <a:gd name="connsiteY44" fmla="*/ 3857057 h 6858000"/>
              <a:gd name="connsiteX45" fmla="*/ 229388 w 5434004"/>
              <a:gd name="connsiteY45" fmla="*/ 3815650 h 6858000"/>
              <a:gd name="connsiteX46" fmla="*/ 224025 w 5434004"/>
              <a:gd name="connsiteY46" fmla="*/ 3696745 h 6858000"/>
              <a:gd name="connsiteX47" fmla="*/ 242028 w 5434004"/>
              <a:gd name="connsiteY47" fmla="*/ 3477814 h 6858000"/>
              <a:gd name="connsiteX48" fmla="*/ 239663 w 5434004"/>
              <a:gd name="connsiteY48" fmla="*/ 3375354 h 6858000"/>
              <a:gd name="connsiteX49" fmla="*/ 242939 w 5434004"/>
              <a:gd name="connsiteY49" fmla="*/ 3235494 h 6858000"/>
              <a:gd name="connsiteX50" fmla="*/ 235466 w 5434004"/>
              <a:gd name="connsiteY50" fmla="*/ 3111896 h 6858000"/>
              <a:gd name="connsiteX51" fmla="*/ 225859 w 5434004"/>
              <a:gd name="connsiteY51" fmla="*/ 3061665 h 6858000"/>
              <a:gd name="connsiteX52" fmla="*/ 214543 w 5434004"/>
              <a:gd name="connsiteY52" fmla="*/ 3026187 h 6858000"/>
              <a:gd name="connsiteX53" fmla="*/ 209002 w 5434004"/>
              <a:gd name="connsiteY53" fmla="*/ 2930097 h 6858000"/>
              <a:gd name="connsiteX54" fmla="*/ 209539 w 5434004"/>
              <a:gd name="connsiteY54" fmla="*/ 2768399 h 6858000"/>
              <a:gd name="connsiteX55" fmla="*/ 207490 w 5434004"/>
              <a:gd name="connsiteY55" fmla="*/ 2734615 h 6858000"/>
              <a:gd name="connsiteX56" fmla="*/ 197130 w 5434004"/>
              <a:gd name="connsiteY56" fmla="*/ 2708116 h 6858000"/>
              <a:gd name="connsiteX57" fmla="*/ 187231 w 5434004"/>
              <a:gd name="connsiteY57" fmla="*/ 2704185 h 6858000"/>
              <a:gd name="connsiteX58" fmla="*/ 184723 w 5434004"/>
              <a:gd name="connsiteY58" fmla="*/ 2686011 h 6858000"/>
              <a:gd name="connsiteX59" fmla="*/ 169929 w 5434004"/>
              <a:gd name="connsiteY59" fmla="*/ 2656504 h 6858000"/>
              <a:gd name="connsiteX60" fmla="*/ 188242 w 5434004"/>
              <a:gd name="connsiteY60" fmla="*/ 2589493 h 6858000"/>
              <a:gd name="connsiteX61" fmla="*/ 189125 w 5434004"/>
              <a:gd name="connsiteY61" fmla="*/ 2457617 h 6858000"/>
              <a:gd name="connsiteX62" fmla="*/ 195205 w 5434004"/>
              <a:gd name="connsiteY62" fmla="*/ 2210817 h 6858000"/>
              <a:gd name="connsiteX63" fmla="*/ 175797 w 5434004"/>
              <a:gd name="connsiteY63" fmla="*/ 1901521 h 6858000"/>
              <a:gd name="connsiteX64" fmla="*/ 156134 w 5434004"/>
              <a:gd name="connsiteY64" fmla="*/ 1700722 h 6858000"/>
              <a:gd name="connsiteX65" fmla="*/ 174157 w 5434004"/>
              <a:gd name="connsiteY65" fmla="*/ 1661610 h 6858000"/>
              <a:gd name="connsiteX66" fmla="*/ 180802 w 5434004"/>
              <a:gd name="connsiteY66" fmla="*/ 1640073 h 6858000"/>
              <a:gd name="connsiteX67" fmla="*/ 179221 w 5434004"/>
              <a:gd name="connsiteY67" fmla="*/ 1637398 h 6858000"/>
              <a:gd name="connsiteX68" fmla="*/ 179826 w 5434004"/>
              <a:gd name="connsiteY68" fmla="*/ 1612248 h 6858000"/>
              <a:gd name="connsiteX69" fmla="*/ 198048 w 5434004"/>
              <a:gd name="connsiteY69" fmla="*/ 1498097 h 6858000"/>
              <a:gd name="connsiteX70" fmla="*/ 196329 w 5434004"/>
              <a:gd name="connsiteY70" fmla="*/ 1497364 h 6858000"/>
              <a:gd name="connsiteX71" fmla="*/ 193204 w 5434004"/>
              <a:gd name="connsiteY71" fmla="*/ 1490042 h 6858000"/>
              <a:gd name="connsiteX72" fmla="*/ 211154 w 5434004"/>
              <a:gd name="connsiteY72" fmla="*/ 1451416 h 6858000"/>
              <a:gd name="connsiteX73" fmla="*/ 247750 w 5434004"/>
              <a:gd name="connsiteY73" fmla="*/ 1281781 h 6858000"/>
              <a:gd name="connsiteX74" fmla="*/ 323114 w 5434004"/>
              <a:gd name="connsiteY74" fmla="*/ 1074754 h 6858000"/>
              <a:gd name="connsiteX75" fmla="*/ 357209 w 5434004"/>
              <a:gd name="connsiteY75" fmla="*/ 1019094 h 6858000"/>
              <a:gd name="connsiteX76" fmla="*/ 393176 w 5434004"/>
              <a:gd name="connsiteY76" fmla="*/ 938921 h 6858000"/>
              <a:gd name="connsiteX77" fmla="*/ 451503 w 5434004"/>
              <a:gd name="connsiteY77" fmla="*/ 815814 h 6858000"/>
              <a:gd name="connsiteX78" fmla="*/ 567587 w 5434004"/>
              <a:gd name="connsiteY78" fmla="*/ 584070 h 6858000"/>
              <a:gd name="connsiteX79" fmla="*/ 592609 w 5434004"/>
              <a:gd name="connsiteY79" fmla="*/ 461805 h 6858000"/>
              <a:gd name="connsiteX80" fmla="*/ 624563 w 5434004"/>
              <a:gd name="connsiteY80" fmla="*/ 360945 h 6858000"/>
              <a:gd name="connsiteX81" fmla="*/ 627056 w 5434004"/>
              <a:gd name="connsiteY81" fmla="*/ 226335 h 6858000"/>
              <a:gd name="connsiteX82" fmla="*/ 655851 w 5434004"/>
              <a:gd name="connsiteY82" fmla="*/ 51690 h 6858000"/>
              <a:gd name="connsiteX83" fmla="*/ 653984 w 5434004"/>
              <a:gd name="connsiteY83" fmla="*/ 22133 h 6858000"/>
              <a:gd name="connsiteX84" fmla="*/ 643279 w 5434004"/>
              <a:gd name="connsiteY84" fmla="*/ 1037 h 6858000"/>
              <a:gd name="connsiteX85" fmla="*/ 643741 w 5434004"/>
              <a:gd name="connsiteY85" fmla="*/ 0 h 6858000"/>
              <a:gd name="connsiteX0" fmla="*/ 487607 w 5277870"/>
              <a:gd name="connsiteY0" fmla="*/ 0 h 6858000"/>
              <a:gd name="connsiteX1" fmla="*/ 5277870 w 5277870"/>
              <a:gd name="connsiteY1" fmla="*/ 0 h 6858000"/>
              <a:gd name="connsiteX2" fmla="*/ 5277870 w 5277870"/>
              <a:gd name="connsiteY2" fmla="*/ 6858000 h 6858000"/>
              <a:gd name="connsiteX3" fmla="*/ 893273 w 5277870"/>
              <a:gd name="connsiteY3" fmla="*/ 6857998 h 6858000"/>
              <a:gd name="connsiteX4" fmla="*/ 876958 w 5277870"/>
              <a:gd name="connsiteY4" fmla="*/ 6843615 h 6858000"/>
              <a:gd name="connsiteX5" fmla="*/ 848451 w 5277870"/>
              <a:gd name="connsiteY5" fmla="*/ 6800899 h 6858000"/>
              <a:gd name="connsiteX6" fmla="*/ 827952 w 5277870"/>
              <a:gd name="connsiteY6" fmla="*/ 6765441 h 6858000"/>
              <a:gd name="connsiteX7" fmla="*/ 799830 w 5277870"/>
              <a:gd name="connsiteY7" fmla="*/ 6739541 h 6858000"/>
              <a:gd name="connsiteX8" fmla="*/ 789686 w 5277870"/>
              <a:gd name="connsiteY8" fmla="*/ 6673829 h 6858000"/>
              <a:gd name="connsiteX9" fmla="*/ 765406 w 5277870"/>
              <a:gd name="connsiteY9" fmla="*/ 6620155 h 6858000"/>
              <a:gd name="connsiteX10" fmla="*/ 720302 w 5277870"/>
              <a:gd name="connsiteY10" fmla="*/ 6610437 h 6858000"/>
              <a:gd name="connsiteX11" fmla="*/ 720839 w 5277870"/>
              <a:gd name="connsiteY11" fmla="*/ 6596307 h 6858000"/>
              <a:gd name="connsiteX12" fmla="*/ 737648 w 5277870"/>
              <a:gd name="connsiteY12" fmla="*/ 6536039 h 6858000"/>
              <a:gd name="connsiteX13" fmla="*/ 674147 w 5277870"/>
              <a:gd name="connsiteY13" fmla="*/ 6239239 h 6858000"/>
              <a:gd name="connsiteX14" fmla="*/ 660239 w 5277870"/>
              <a:gd name="connsiteY14" fmla="*/ 6116986 h 6858000"/>
              <a:gd name="connsiteX15" fmla="*/ 632472 w 5277870"/>
              <a:gd name="connsiteY15" fmla="*/ 5895434 h 6858000"/>
              <a:gd name="connsiteX16" fmla="*/ 606181 w 5277870"/>
              <a:gd name="connsiteY16" fmla="*/ 5848019 h 6858000"/>
              <a:gd name="connsiteX17" fmla="*/ 558708 w 5277870"/>
              <a:gd name="connsiteY17" fmla="*/ 5722306 h 6858000"/>
              <a:gd name="connsiteX18" fmla="*/ 523366 w 5277870"/>
              <a:gd name="connsiteY18" fmla="*/ 5528085 h 6858000"/>
              <a:gd name="connsiteX19" fmla="*/ 504822 w 5277870"/>
              <a:gd name="connsiteY19" fmla="*/ 5506768 h 6858000"/>
              <a:gd name="connsiteX20" fmla="*/ 486823 w 5277870"/>
              <a:gd name="connsiteY20" fmla="*/ 5473318 h 6858000"/>
              <a:gd name="connsiteX21" fmla="*/ 445965 w 5277870"/>
              <a:gd name="connsiteY21" fmla="*/ 5418521 h 6858000"/>
              <a:gd name="connsiteX22" fmla="*/ 406875 w 5277870"/>
              <a:gd name="connsiteY22" fmla="*/ 5337536 h 6858000"/>
              <a:gd name="connsiteX23" fmla="*/ 428541 w 5277870"/>
              <a:gd name="connsiteY23" fmla="*/ 5255190 h 6858000"/>
              <a:gd name="connsiteX24" fmla="*/ 408744 w 5277870"/>
              <a:gd name="connsiteY24" fmla="*/ 5208171 h 6858000"/>
              <a:gd name="connsiteX25" fmla="*/ 384011 w 5277870"/>
              <a:gd name="connsiteY25" fmla="*/ 4993731 h 6858000"/>
              <a:gd name="connsiteX26" fmla="*/ 355965 w 5277870"/>
              <a:gd name="connsiteY26" fmla="*/ 4896399 h 6858000"/>
              <a:gd name="connsiteX27" fmla="*/ 326244 w 5277870"/>
              <a:gd name="connsiteY27" fmla="*/ 4838613 h 6858000"/>
              <a:gd name="connsiteX28" fmla="*/ 312542 w 5277870"/>
              <a:gd name="connsiteY28" fmla="*/ 4796522 h 6858000"/>
              <a:gd name="connsiteX29" fmla="*/ 274747 w 5277870"/>
              <a:gd name="connsiteY29" fmla="*/ 4672370 h 6858000"/>
              <a:gd name="connsiteX30" fmla="*/ 259158 w 5277870"/>
              <a:gd name="connsiteY30" fmla="*/ 4634253 h 6858000"/>
              <a:gd name="connsiteX31" fmla="*/ 192785 w 5277870"/>
              <a:gd name="connsiteY31" fmla="*/ 4549232 h 6858000"/>
              <a:gd name="connsiteX32" fmla="*/ 136304 w 5277870"/>
              <a:gd name="connsiteY32" fmla="*/ 4479912 h 6858000"/>
              <a:gd name="connsiteX33" fmla="*/ 127433 w 5277870"/>
              <a:gd name="connsiteY33" fmla="*/ 4376609 h 6858000"/>
              <a:gd name="connsiteX34" fmla="*/ 90884 w 5277870"/>
              <a:gd name="connsiteY34" fmla="*/ 4280257 h 6858000"/>
              <a:gd name="connsiteX35" fmla="*/ 87020 w 5277870"/>
              <a:gd name="connsiteY35" fmla="*/ 4208492 h 6858000"/>
              <a:gd name="connsiteX36" fmla="*/ 111109 w 5277870"/>
              <a:gd name="connsiteY36" fmla="*/ 4120636 h 6858000"/>
              <a:gd name="connsiteX37" fmla="*/ 118542 w 5277870"/>
              <a:gd name="connsiteY37" fmla="*/ 4116556 h 6858000"/>
              <a:gd name="connsiteX38" fmla="*/ 117882 w 5277870"/>
              <a:gd name="connsiteY38" fmla="*/ 4109625 h 6858000"/>
              <a:gd name="connsiteX39" fmla="*/ 110577 w 5277870"/>
              <a:gd name="connsiteY39" fmla="*/ 4105624 h 6858000"/>
              <a:gd name="connsiteX40" fmla="*/ 111226 w 5277870"/>
              <a:gd name="connsiteY40" fmla="*/ 4051441 h 6858000"/>
              <a:gd name="connsiteX41" fmla="*/ 124729 w 5277870"/>
              <a:gd name="connsiteY41" fmla="*/ 3988494 h 6858000"/>
              <a:gd name="connsiteX42" fmla="*/ 98339 w 5277870"/>
              <a:gd name="connsiteY42" fmla="*/ 3926485 h 6858000"/>
              <a:gd name="connsiteX43" fmla="*/ 82808 w 5277870"/>
              <a:gd name="connsiteY43" fmla="*/ 3857057 h 6858000"/>
              <a:gd name="connsiteX44" fmla="*/ 73254 w 5277870"/>
              <a:gd name="connsiteY44" fmla="*/ 3815650 h 6858000"/>
              <a:gd name="connsiteX45" fmla="*/ 67891 w 5277870"/>
              <a:gd name="connsiteY45" fmla="*/ 3696745 h 6858000"/>
              <a:gd name="connsiteX46" fmla="*/ 85894 w 5277870"/>
              <a:gd name="connsiteY46" fmla="*/ 3477814 h 6858000"/>
              <a:gd name="connsiteX47" fmla="*/ 83529 w 5277870"/>
              <a:gd name="connsiteY47" fmla="*/ 3375354 h 6858000"/>
              <a:gd name="connsiteX48" fmla="*/ 86805 w 5277870"/>
              <a:gd name="connsiteY48" fmla="*/ 3235494 h 6858000"/>
              <a:gd name="connsiteX49" fmla="*/ 79332 w 5277870"/>
              <a:gd name="connsiteY49" fmla="*/ 3111896 h 6858000"/>
              <a:gd name="connsiteX50" fmla="*/ 69725 w 5277870"/>
              <a:gd name="connsiteY50" fmla="*/ 3061665 h 6858000"/>
              <a:gd name="connsiteX51" fmla="*/ 58409 w 5277870"/>
              <a:gd name="connsiteY51" fmla="*/ 3026187 h 6858000"/>
              <a:gd name="connsiteX52" fmla="*/ 52868 w 5277870"/>
              <a:gd name="connsiteY52" fmla="*/ 2930097 h 6858000"/>
              <a:gd name="connsiteX53" fmla="*/ 53405 w 5277870"/>
              <a:gd name="connsiteY53" fmla="*/ 2768399 h 6858000"/>
              <a:gd name="connsiteX54" fmla="*/ 51356 w 5277870"/>
              <a:gd name="connsiteY54" fmla="*/ 2734615 h 6858000"/>
              <a:gd name="connsiteX55" fmla="*/ 40996 w 5277870"/>
              <a:gd name="connsiteY55" fmla="*/ 2708116 h 6858000"/>
              <a:gd name="connsiteX56" fmla="*/ 31097 w 5277870"/>
              <a:gd name="connsiteY56" fmla="*/ 2704185 h 6858000"/>
              <a:gd name="connsiteX57" fmla="*/ 28589 w 5277870"/>
              <a:gd name="connsiteY57" fmla="*/ 2686011 h 6858000"/>
              <a:gd name="connsiteX58" fmla="*/ 13795 w 5277870"/>
              <a:gd name="connsiteY58" fmla="*/ 2656504 h 6858000"/>
              <a:gd name="connsiteX59" fmla="*/ 32108 w 5277870"/>
              <a:gd name="connsiteY59" fmla="*/ 2589493 h 6858000"/>
              <a:gd name="connsiteX60" fmla="*/ 32991 w 5277870"/>
              <a:gd name="connsiteY60" fmla="*/ 2457617 h 6858000"/>
              <a:gd name="connsiteX61" fmla="*/ 39071 w 5277870"/>
              <a:gd name="connsiteY61" fmla="*/ 2210817 h 6858000"/>
              <a:gd name="connsiteX62" fmla="*/ 19663 w 5277870"/>
              <a:gd name="connsiteY62" fmla="*/ 1901521 h 6858000"/>
              <a:gd name="connsiteX63" fmla="*/ 0 w 5277870"/>
              <a:gd name="connsiteY63" fmla="*/ 1700722 h 6858000"/>
              <a:gd name="connsiteX64" fmla="*/ 18023 w 5277870"/>
              <a:gd name="connsiteY64" fmla="*/ 1661610 h 6858000"/>
              <a:gd name="connsiteX65" fmla="*/ 24668 w 5277870"/>
              <a:gd name="connsiteY65" fmla="*/ 1640073 h 6858000"/>
              <a:gd name="connsiteX66" fmla="*/ 23087 w 5277870"/>
              <a:gd name="connsiteY66" fmla="*/ 1637398 h 6858000"/>
              <a:gd name="connsiteX67" fmla="*/ 23692 w 5277870"/>
              <a:gd name="connsiteY67" fmla="*/ 1612248 h 6858000"/>
              <a:gd name="connsiteX68" fmla="*/ 41914 w 5277870"/>
              <a:gd name="connsiteY68" fmla="*/ 1498097 h 6858000"/>
              <a:gd name="connsiteX69" fmla="*/ 40195 w 5277870"/>
              <a:gd name="connsiteY69" fmla="*/ 1497364 h 6858000"/>
              <a:gd name="connsiteX70" fmla="*/ 37070 w 5277870"/>
              <a:gd name="connsiteY70" fmla="*/ 1490042 h 6858000"/>
              <a:gd name="connsiteX71" fmla="*/ 55020 w 5277870"/>
              <a:gd name="connsiteY71" fmla="*/ 1451416 h 6858000"/>
              <a:gd name="connsiteX72" fmla="*/ 91616 w 5277870"/>
              <a:gd name="connsiteY72" fmla="*/ 1281781 h 6858000"/>
              <a:gd name="connsiteX73" fmla="*/ 166980 w 5277870"/>
              <a:gd name="connsiteY73" fmla="*/ 1074754 h 6858000"/>
              <a:gd name="connsiteX74" fmla="*/ 201075 w 5277870"/>
              <a:gd name="connsiteY74" fmla="*/ 1019094 h 6858000"/>
              <a:gd name="connsiteX75" fmla="*/ 237042 w 5277870"/>
              <a:gd name="connsiteY75" fmla="*/ 938921 h 6858000"/>
              <a:gd name="connsiteX76" fmla="*/ 295369 w 5277870"/>
              <a:gd name="connsiteY76" fmla="*/ 815814 h 6858000"/>
              <a:gd name="connsiteX77" fmla="*/ 411453 w 5277870"/>
              <a:gd name="connsiteY77" fmla="*/ 584070 h 6858000"/>
              <a:gd name="connsiteX78" fmla="*/ 436475 w 5277870"/>
              <a:gd name="connsiteY78" fmla="*/ 461805 h 6858000"/>
              <a:gd name="connsiteX79" fmla="*/ 468429 w 5277870"/>
              <a:gd name="connsiteY79" fmla="*/ 360945 h 6858000"/>
              <a:gd name="connsiteX80" fmla="*/ 470922 w 5277870"/>
              <a:gd name="connsiteY80" fmla="*/ 226335 h 6858000"/>
              <a:gd name="connsiteX81" fmla="*/ 499717 w 5277870"/>
              <a:gd name="connsiteY81" fmla="*/ 51690 h 6858000"/>
              <a:gd name="connsiteX82" fmla="*/ 497850 w 5277870"/>
              <a:gd name="connsiteY82" fmla="*/ 22133 h 6858000"/>
              <a:gd name="connsiteX83" fmla="*/ 487145 w 5277870"/>
              <a:gd name="connsiteY83" fmla="*/ 1037 h 6858000"/>
              <a:gd name="connsiteX84" fmla="*/ 487607 w 5277870"/>
              <a:gd name="connsiteY8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277870" h="6858000">
                <a:moveTo>
                  <a:pt x="487607" y="0"/>
                </a:moveTo>
                <a:lnTo>
                  <a:pt x="5277870" y="0"/>
                </a:lnTo>
                <a:lnTo>
                  <a:pt x="5277870" y="6858000"/>
                </a:lnTo>
                <a:lnTo>
                  <a:pt x="893273" y="6857998"/>
                </a:lnTo>
                <a:lnTo>
                  <a:pt x="876958" y="6843615"/>
                </a:lnTo>
                <a:lnTo>
                  <a:pt x="848451" y="6800899"/>
                </a:lnTo>
                <a:lnTo>
                  <a:pt x="827952" y="6765441"/>
                </a:lnTo>
                <a:cubicBezTo>
                  <a:pt x="827507" y="6750832"/>
                  <a:pt x="798355" y="6753978"/>
                  <a:pt x="799830" y="6739541"/>
                </a:cubicBezTo>
                <a:cubicBezTo>
                  <a:pt x="786503" y="6723280"/>
                  <a:pt x="803673" y="6682742"/>
                  <a:pt x="789686" y="6673829"/>
                </a:cubicBezTo>
                <a:cubicBezTo>
                  <a:pt x="776006" y="6657903"/>
                  <a:pt x="778015" y="6625745"/>
                  <a:pt x="765406" y="6620155"/>
                </a:cubicBezTo>
                <a:lnTo>
                  <a:pt x="720302" y="6610437"/>
                </a:lnTo>
                <a:lnTo>
                  <a:pt x="720839" y="6596307"/>
                </a:lnTo>
                <a:lnTo>
                  <a:pt x="737648" y="6536039"/>
                </a:lnTo>
                <a:cubicBezTo>
                  <a:pt x="731713" y="6378236"/>
                  <a:pt x="664893" y="6350780"/>
                  <a:pt x="674147" y="6239239"/>
                </a:cubicBezTo>
                <a:cubicBezTo>
                  <a:pt x="668193" y="6196030"/>
                  <a:pt x="677776" y="6168747"/>
                  <a:pt x="660239" y="6116986"/>
                </a:cubicBezTo>
                <a:cubicBezTo>
                  <a:pt x="693882" y="6035788"/>
                  <a:pt x="626477" y="5971885"/>
                  <a:pt x="632472" y="5895434"/>
                </a:cubicBezTo>
                <a:cubicBezTo>
                  <a:pt x="571936" y="5884249"/>
                  <a:pt x="624704" y="5880776"/>
                  <a:pt x="606181" y="5848019"/>
                </a:cubicBezTo>
                <a:cubicBezTo>
                  <a:pt x="593885" y="5819164"/>
                  <a:pt x="572509" y="5775628"/>
                  <a:pt x="558708" y="5722306"/>
                </a:cubicBezTo>
                <a:cubicBezTo>
                  <a:pt x="551746" y="5685812"/>
                  <a:pt x="532346" y="5564008"/>
                  <a:pt x="523366" y="5528085"/>
                </a:cubicBezTo>
                <a:cubicBezTo>
                  <a:pt x="518594" y="5519172"/>
                  <a:pt x="523045" y="5505250"/>
                  <a:pt x="504822" y="5506768"/>
                </a:cubicBezTo>
                <a:cubicBezTo>
                  <a:pt x="482648" y="5506487"/>
                  <a:pt x="511311" y="5459433"/>
                  <a:pt x="486823" y="5473318"/>
                </a:cubicBezTo>
                <a:cubicBezTo>
                  <a:pt x="506358" y="5440194"/>
                  <a:pt x="459463" y="5435836"/>
                  <a:pt x="445965" y="5418521"/>
                </a:cubicBezTo>
                <a:cubicBezTo>
                  <a:pt x="465954" y="5390815"/>
                  <a:pt x="417921" y="5381811"/>
                  <a:pt x="406875" y="5337536"/>
                </a:cubicBezTo>
                <a:cubicBezTo>
                  <a:pt x="430123" y="5306619"/>
                  <a:pt x="399081" y="5307846"/>
                  <a:pt x="428541" y="5255190"/>
                </a:cubicBezTo>
                <a:cubicBezTo>
                  <a:pt x="428852" y="5233629"/>
                  <a:pt x="407502" y="5247189"/>
                  <a:pt x="408744" y="5208171"/>
                </a:cubicBezTo>
                <a:cubicBezTo>
                  <a:pt x="406613" y="5154483"/>
                  <a:pt x="390295" y="5051554"/>
                  <a:pt x="384011" y="4993731"/>
                </a:cubicBezTo>
                <a:cubicBezTo>
                  <a:pt x="373186" y="4967089"/>
                  <a:pt x="370884" y="4912140"/>
                  <a:pt x="355965" y="4896399"/>
                </a:cubicBezTo>
                <a:cubicBezTo>
                  <a:pt x="355837" y="4852829"/>
                  <a:pt x="351078" y="4813709"/>
                  <a:pt x="326244" y="4838613"/>
                </a:cubicBezTo>
                <a:cubicBezTo>
                  <a:pt x="299018" y="4831439"/>
                  <a:pt x="336627" y="4804968"/>
                  <a:pt x="312542" y="4796522"/>
                </a:cubicBezTo>
                <a:lnTo>
                  <a:pt x="274747" y="4672370"/>
                </a:lnTo>
                <a:cubicBezTo>
                  <a:pt x="286762" y="4649487"/>
                  <a:pt x="276585" y="4640072"/>
                  <a:pt x="259158" y="4634253"/>
                </a:cubicBezTo>
                <a:cubicBezTo>
                  <a:pt x="255297" y="4595381"/>
                  <a:pt x="210632" y="4586807"/>
                  <a:pt x="192785" y="4549232"/>
                </a:cubicBezTo>
                <a:cubicBezTo>
                  <a:pt x="175514" y="4501329"/>
                  <a:pt x="155204" y="4520147"/>
                  <a:pt x="136304" y="4479912"/>
                </a:cubicBezTo>
                <a:lnTo>
                  <a:pt x="127433" y="4376609"/>
                </a:lnTo>
                <a:cubicBezTo>
                  <a:pt x="119863" y="4343333"/>
                  <a:pt x="97619" y="4308276"/>
                  <a:pt x="90884" y="4280257"/>
                </a:cubicBezTo>
                <a:cubicBezTo>
                  <a:pt x="94219" y="4220025"/>
                  <a:pt x="104684" y="4233011"/>
                  <a:pt x="87020" y="4208492"/>
                </a:cubicBezTo>
                <a:cubicBezTo>
                  <a:pt x="95065" y="4180444"/>
                  <a:pt x="129022" y="4152083"/>
                  <a:pt x="111109" y="4120636"/>
                </a:cubicBezTo>
                <a:cubicBezTo>
                  <a:pt x="115978" y="4121934"/>
                  <a:pt x="117998" y="4120145"/>
                  <a:pt x="118542" y="4116556"/>
                </a:cubicBezTo>
                <a:cubicBezTo>
                  <a:pt x="118321" y="4114246"/>
                  <a:pt x="118101" y="4111935"/>
                  <a:pt x="117882" y="4109625"/>
                </a:cubicBezTo>
                <a:lnTo>
                  <a:pt x="110577" y="4105624"/>
                </a:lnTo>
                <a:cubicBezTo>
                  <a:pt x="85114" y="4088878"/>
                  <a:pt x="113587" y="4082596"/>
                  <a:pt x="111226" y="4051441"/>
                </a:cubicBezTo>
                <a:cubicBezTo>
                  <a:pt x="111638" y="4036628"/>
                  <a:pt x="118512" y="3985548"/>
                  <a:pt x="124729" y="3988494"/>
                </a:cubicBezTo>
                <a:lnTo>
                  <a:pt x="98339" y="3926485"/>
                </a:lnTo>
                <a:cubicBezTo>
                  <a:pt x="120456" y="3887663"/>
                  <a:pt x="82381" y="3893685"/>
                  <a:pt x="82808" y="3857057"/>
                </a:cubicBezTo>
                <a:cubicBezTo>
                  <a:pt x="89625" y="3836374"/>
                  <a:pt x="88641" y="3824518"/>
                  <a:pt x="73254" y="3815650"/>
                </a:cubicBezTo>
                <a:cubicBezTo>
                  <a:pt x="107452" y="3718923"/>
                  <a:pt x="64680" y="3772318"/>
                  <a:pt x="67891" y="3696745"/>
                </a:cubicBezTo>
                <a:cubicBezTo>
                  <a:pt x="73347" y="3630391"/>
                  <a:pt x="83288" y="3531379"/>
                  <a:pt x="85894" y="3477814"/>
                </a:cubicBezTo>
                <a:cubicBezTo>
                  <a:pt x="88500" y="3424249"/>
                  <a:pt x="86217" y="3377198"/>
                  <a:pt x="83529" y="3375354"/>
                </a:cubicBezTo>
                <a:cubicBezTo>
                  <a:pt x="83101" y="3339059"/>
                  <a:pt x="90016" y="3285266"/>
                  <a:pt x="86805" y="3235494"/>
                </a:cubicBezTo>
                <a:cubicBezTo>
                  <a:pt x="78762" y="3207446"/>
                  <a:pt x="61419" y="3143345"/>
                  <a:pt x="79332" y="3111896"/>
                </a:cubicBezTo>
                <a:cubicBezTo>
                  <a:pt x="59856" y="3117096"/>
                  <a:pt x="85974" y="3072872"/>
                  <a:pt x="69725" y="3061665"/>
                </a:cubicBezTo>
                <a:cubicBezTo>
                  <a:pt x="56184" y="3054621"/>
                  <a:pt x="60953" y="3039562"/>
                  <a:pt x="58409" y="3026187"/>
                </a:cubicBezTo>
                <a:cubicBezTo>
                  <a:pt x="45869" y="3013333"/>
                  <a:pt x="46112" y="2950064"/>
                  <a:pt x="52868" y="2930097"/>
                </a:cubicBezTo>
                <a:cubicBezTo>
                  <a:pt x="80421" y="2876459"/>
                  <a:pt x="32874" y="2811741"/>
                  <a:pt x="53405" y="2768399"/>
                </a:cubicBezTo>
                <a:cubicBezTo>
                  <a:pt x="54801" y="2755814"/>
                  <a:pt x="53816" y="2744722"/>
                  <a:pt x="51356" y="2734615"/>
                </a:cubicBezTo>
                <a:lnTo>
                  <a:pt x="40996" y="2708116"/>
                </a:lnTo>
                <a:lnTo>
                  <a:pt x="31097" y="2704185"/>
                </a:lnTo>
                <a:lnTo>
                  <a:pt x="28589" y="2686011"/>
                </a:lnTo>
                <a:lnTo>
                  <a:pt x="13795" y="2656504"/>
                </a:lnTo>
                <a:cubicBezTo>
                  <a:pt x="56166" y="2648211"/>
                  <a:pt x="-6214" y="2580540"/>
                  <a:pt x="32108" y="2589493"/>
                </a:cubicBezTo>
                <a:cubicBezTo>
                  <a:pt x="22039" y="2539863"/>
                  <a:pt x="41060" y="2531259"/>
                  <a:pt x="32991" y="2457617"/>
                </a:cubicBezTo>
                <a:cubicBezTo>
                  <a:pt x="45635" y="2365891"/>
                  <a:pt x="40786" y="2284833"/>
                  <a:pt x="39071" y="2210817"/>
                </a:cubicBezTo>
                <a:cubicBezTo>
                  <a:pt x="39941" y="2106412"/>
                  <a:pt x="22396" y="1993081"/>
                  <a:pt x="19663" y="1901521"/>
                </a:cubicBezTo>
                <a:cubicBezTo>
                  <a:pt x="10670" y="1826286"/>
                  <a:pt x="4249" y="1796783"/>
                  <a:pt x="0" y="1700722"/>
                </a:cubicBezTo>
                <a:cubicBezTo>
                  <a:pt x="5587" y="1695223"/>
                  <a:pt x="14814" y="1668682"/>
                  <a:pt x="18023" y="1661610"/>
                </a:cubicBezTo>
                <a:lnTo>
                  <a:pt x="24668" y="1640073"/>
                </a:lnTo>
                <a:lnTo>
                  <a:pt x="23087" y="1637398"/>
                </a:lnTo>
                <a:cubicBezTo>
                  <a:pt x="19812" y="1625364"/>
                  <a:pt x="20811" y="1617807"/>
                  <a:pt x="23692" y="1612248"/>
                </a:cubicBezTo>
                <a:lnTo>
                  <a:pt x="41914" y="1498097"/>
                </a:lnTo>
                <a:lnTo>
                  <a:pt x="40195" y="1497364"/>
                </a:lnTo>
                <a:lnTo>
                  <a:pt x="37070" y="1490042"/>
                </a:lnTo>
                <a:lnTo>
                  <a:pt x="55020" y="1451416"/>
                </a:lnTo>
                <a:cubicBezTo>
                  <a:pt x="73102" y="1417430"/>
                  <a:pt x="80421" y="1313985"/>
                  <a:pt x="91616" y="1281781"/>
                </a:cubicBezTo>
                <a:cubicBezTo>
                  <a:pt x="137974" y="1171345"/>
                  <a:pt x="146547" y="1130634"/>
                  <a:pt x="166980" y="1074754"/>
                </a:cubicBezTo>
                <a:cubicBezTo>
                  <a:pt x="181651" y="1040817"/>
                  <a:pt x="190408" y="1034723"/>
                  <a:pt x="201075" y="1019094"/>
                </a:cubicBezTo>
                <a:cubicBezTo>
                  <a:pt x="207201" y="1005265"/>
                  <a:pt x="260932" y="958184"/>
                  <a:pt x="237042" y="938921"/>
                </a:cubicBezTo>
                <a:cubicBezTo>
                  <a:pt x="287348" y="869297"/>
                  <a:pt x="265291" y="876942"/>
                  <a:pt x="295369" y="815814"/>
                </a:cubicBezTo>
                <a:cubicBezTo>
                  <a:pt x="329951" y="751141"/>
                  <a:pt x="383834" y="609442"/>
                  <a:pt x="411453" y="584070"/>
                </a:cubicBezTo>
                <a:cubicBezTo>
                  <a:pt x="438653" y="530431"/>
                  <a:pt x="423178" y="516020"/>
                  <a:pt x="436475" y="461805"/>
                </a:cubicBezTo>
                <a:cubicBezTo>
                  <a:pt x="454281" y="438996"/>
                  <a:pt x="448264" y="386523"/>
                  <a:pt x="468429" y="360945"/>
                </a:cubicBezTo>
                <a:cubicBezTo>
                  <a:pt x="474686" y="267247"/>
                  <a:pt x="468220" y="285413"/>
                  <a:pt x="470922" y="226335"/>
                </a:cubicBezTo>
                <a:cubicBezTo>
                  <a:pt x="481883" y="180653"/>
                  <a:pt x="495229" y="85724"/>
                  <a:pt x="499717" y="51690"/>
                </a:cubicBezTo>
                <a:cubicBezTo>
                  <a:pt x="482601" y="39734"/>
                  <a:pt x="492651" y="34426"/>
                  <a:pt x="497850" y="22133"/>
                </a:cubicBezTo>
                <a:cubicBezTo>
                  <a:pt x="482148" y="14444"/>
                  <a:pt x="483752" y="7720"/>
                  <a:pt x="487145" y="1037"/>
                </a:cubicBezTo>
                <a:lnTo>
                  <a:pt x="487607"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32263" y="1562100"/>
            <a:ext cx="2846731" cy="3733800"/>
          </a:xfrm>
        </p:spPr>
        <p:txBody>
          <a:bodyPr>
            <a:normAutofit/>
          </a:bodyPr>
          <a:lstStyle/>
          <a:p>
            <a:r>
              <a:rPr lang="en-US">
                <a:solidFill>
                  <a:schemeClr val="tx1">
                    <a:lumMod val="85000"/>
                    <a:lumOff val="15000"/>
                  </a:schemeClr>
                </a:solidFill>
              </a:rPr>
              <a:t>Training Programs in Greece</a:t>
            </a:r>
          </a:p>
        </p:txBody>
      </p:sp>
      <p:sp>
        <p:nvSpPr>
          <p:cNvPr id="3" name="Content Placeholder 2"/>
          <p:cNvSpPr>
            <a:spLocks noGrp="1"/>
          </p:cNvSpPr>
          <p:nvPr>
            <p:ph idx="1"/>
          </p:nvPr>
        </p:nvSpPr>
        <p:spPr>
          <a:xfrm>
            <a:off x="4572000" y="733425"/>
            <a:ext cx="3851694" cy="5391150"/>
          </a:xfrm>
        </p:spPr>
        <p:txBody>
          <a:bodyPr anchor="ctr">
            <a:normAutofit/>
          </a:bodyPr>
          <a:lstStyle/>
          <a:p>
            <a:r>
              <a:rPr lang="en-US" sz="1700">
                <a:solidFill>
                  <a:schemeClr val="tx1">
                    <a:lumMod val="85000"/>
                    <a:lumOff val="15000"/>
                  </a:schemeClr>
                </a:solidFill>
              </a:rPr>
              <a:t>In Greece, financial auditors participate in continuous education programs, including seminars, workshops, and certification courses. These programs, often organized by professional bodies and universities, aim to keep auditors updated with the latest industry practices.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A0D747-F38B-4A99-9985-62CE8C2476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1BF32B-6CA3-4695-8A0C-1AC789B58D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3958402" cy="6858000"/>
          </a:xfrm>
          <a:custGeom>
            <a:avLst/>
            <a:gdLst>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0 w 5434004"/>
              <a:gd name="connsiteY4" fmla="*/ 6857998 h 6858000"/>
              <a:gd name="connsiteX5" fmla="*/ 1049407 w 5434004"/>
              <a:gd name="connsiteY5" fmla="*/ 6857998 h 6858000"/>
              <a:gd name="connsiteX6" fmla="*/ 1033092 w 5434004"/>
              <a:gd name="connsiteY6" fmla="*/ 6843615 h 6858000"/>
              <a:gd name="connsiteX7" fmla="*/ 1004585 w 5434004"/>
              <a:gd name="connsiteY7" fmla="*/ 6800899 h 6858000"/>
              <a:gd name="connsiteX8" fmla="*/ 984086 w 5434004"/>
              <a:gd name="connsiteY8" fmla="*/ 6765441 h 6858000"/>
              <a:gd name="connsiteX9" fmla="*/ 955964 w 5434004"/>
              <a:gd name="connsiteY9" fmla="*/ 6739541 h 6858000"/>
              <a:gd name="connsiteX10" fmla="*/ 945820 w 5434004"/>
              <a:gd name="connsiteY10" fmla="*/ 6673829 h 6858000"/>
              <a:gd name="connsiteX11" fmla="*/ 921540 w 5434004"/>
              <a:gd name="connsiteY11" fmla="*/ 6620155 h 6858000"/>
              <a:gd name="connsiteX12" fmla="*/ 876436 w 5434004"/>
              <a:gd name="connsiteY12" fmla="*/ 6610437 h 6858000"/>
              <a:gd name="connsiteX13" fmla="*/ 876973 w 5434004"/>
              <a:gd name="connsiteY13" fmla="*/ 6596307 h 6858000"/>
              <a:gd name="connsiteX14" fmla="*/ 893782 w 5434004"/>
              <a:gd name="connsiteY14" fmla="*/ 6536039 h 6858000"/>
              <a:gd name="connsiteX15" fmla="*/ 830281 w 5434004"/>
              <a:gd name="connsiteY15" fmla="*/ 6239239 h 6858000"/>
              <a:gd name="connsiteX16" fmla="*/ 816373 w 5434004"/>
              <a:gd name="connsiteY16" fmla="*/ 6116986 h 6858000"/>
              <a:gd name="connsiteX17" fmla="*/ 788606 w 5434004"/>
              <a:gd name="connsiteY17" fmla="*/ 5895434 h 6858000"/>
              <a:gd name="connsiteX18" fmla="*/ 762315 w 5434004"/>
              <a:gd name="connsiteY18" fmla="*/ 5848019 h 6858000"/>
              <a:gd name="connsiteX19" fmla="*/ 714842 w 5434004"/>
              <a:gd name="connsiteY19" fmla="*/ 5722306 h 6858000"/>
              <a:gd name="connsiteX20" fmla="*/ 679500 w 5434004"/>
              <a:gd name="connsiteY20" fmla="*/ 5528085 h 6858000"/>
              <a:gd name="connsiteX21" fmla="*/ 660956 w 5434004"/>
              <a:gd name="connsiteY21" fmla="*/ 5506768 h 6858000"/>
              <a:gd name="connsiteX22" fmla="*/ 642957 w 5434004"/>
              <a:gd name="connsiteY22" fmla="*/ 5473318 h 6858000"/>
              <a:gd name="connsiteX23" fmla="*/ 602099 w 5434004"/>
              <a:gd name="connsiteY23" fmla="*/ 5418521 h 6858000"/>
              <a:gd name="connsiteX24" fmla="*/ 563009 w 5434004"/>
              <a:gd name="connsiteY24" fmla="*/ 5337536 h 6858000"/>
              <a:gd name="connsiteX25" fmla="*/ 584675 w 5434004"/>
              <a:gd name="connsiteY25" fmla="*/ 5255190 h 6858000"/>
              <a:gd name="connsiteX26" fmla="*/ 564878 w 5434004"/>
              <a:gd name="connsiteY26" fmla="*/ 5208171 h 6858000"/>
              <a:gd name="connsiteX27" fmla="*/ 540145 w 5434004"/>
              <a:gd name="connsiteY27" fmla="*/ 4993731 h 6858000"/>
              <a:gd name="connsiteX28" fmla="*/ 512099 w 5434004"/>
              <a:gd name="connsiteY28" fmla="*/ 4896399 h 6858000"/>
              <a:gd name="connsiteX29" fmla="*/ 482378 w 5434004"/>
              <a:gd name="connsiteY29" fmla="*/ 4838613 h 6858000"/>
              <a:gd name="connsiteX30" fmla="*/ 468676 w 5434004"/>
              <a:gd name="connsiteY30" fmla="*/ 4796522 h 6858000"/>
              <a:gd name="connsiteX31" fmla="*/ 430881 w 5434004"/>
              <a:gd name="connsiteY31" fmla="*/ 4672370 h 6858000"/>
              <a:gd name="connsiteX32" fmla="*/ 415292 w 5434004"/>
              <a:gd name="connsiteY32" fmla="*/ 4634253 h 6858000"/>
              <a:gd name="connsiteX33" fmla="*/ 348919 w 5434004"/>
              <a:gd name="connsiteY33" fmla="*/ 4549232 h 6858000"/>
              <a:gd name="connsiteX34" fmla="*/ 292438 w 5434004"/>
              <a:gd name="connsiteY34" fmla="*/ 4479912 h 6858000"/>
              <a:gd name="connsiteX35" fmla="*/ 283567 w 5434004"/>
              <a:gd name="connsiteY35" fmla="*/ 4376609 h 6858000"/>
              <a:gd name="connsiteX36" fmla="*/ 247018 w 5434004"/>
              <a:gd name="connsiteY36" fmla="*/ 4280257 h 6858000"/>
              <a:gd name="connsiteX37" fmla="*/ 243154 w 5434004"/>
              <a:gd name="connsiteY37" fmla="*/ 4208492 h 6858000"/>
              <a:gd name="connsiteX38" fmla="*/ 267243 w 5434004"/>
              <a:gd name="connsiteY38" fmla="*/ 4120636 h 6858000"/>
              <a:gd name="connsiteX39" fmla="*/ 274676 w 5434004"/>
              <a:gd name="connsiteY39" fmla="*/ 4116556 h 6858000"/>
              <a:gd name="connsiteX40" fmla="*/ 274016 w 5434004"/>
              <a:gd name="connsiteY40" fmla="*/ 4109625 h 6858000"/>
              <a:gd name="connsiteX41" fmla="*/ 266711 w 5434004"/>
              <a:gd name="connsiteY41" fmla="*/ 4105624 h 6858000"/>
              <a:gd name="connsiteX42" fmla="*/ 267360 w 5434004"/>
              <a:gd name="connsiteY42" fmla="*/ 4051441 h 6858000"/>
              <a:gd name="connsiteX43" fmla="*/ 280863 w 5434004"/>
              <a:gd name="connsiteY43" fmla="*/ 3988494 h 6858000"/>
              <a:gd name="connsiteX44" fmla="*/ 254473 w 5434004"/>
              <a:gd name="connsiteY44" fmla="*/ 3926485 h 6858000"/>
              <a:gd name="connsiteX45" fmla="*/ 238942 w 5434004"/>
              <a:gd name="connsiteY45" fmla="*/ 3857057 h 6858000"/>
              <a:gd name="connsiteX46" fmla="*/ 229388 w 5434004"/>
              <a:gd name="connsiteY46" fmla="*/ 3815650 h 6858000"/>
              <a:gd name="connsiteX47" fmla="*/ 224025 w 5434004"/>
              <a:gd name="connsiteY47" fmla="*/ 3696745 h 6858000"/>
              <a:gd name="connsiteX48" fmla="*/ 242028 w 5434004"/>
              <a:gd name="connsiteY48" fmla="*/ 3477814 h 6858000"/>
              <a:gd name="connsiteX49" fmla="*/ 239663 w 5434004"/>
              <a:gd name="connsiteY49" fmla="*/ 3375354 h 6858000"/>
              <a:gd name="connsiteX50" fmla="*/ 242939 w 5434004"/>
              <a:gd name="connsiteY50" fmla="*/ 3235494 h 6858000"/>
              <a:gd name="connsiteX51" fmla="*/ 235466 w 5434004"/>
              <a:gd name="connsiteY51" fmla="*/ 3111896 h 6858000"/>
              <a:gd name="connsiteX52" fmla="*/ 225859 w 5434004"/>
              <a:gd name="connsiteY52" fmla="*/ 3061665 h 6858000"/>
              <a:gd name="connsiteX53" fmla="*/ 214543 w 5434004"/>
              <a:gd name="connsiteY53" fmla="*/ 3026187 h 6858000"/>
              <a:gd name="connsiteX54" fmla="*/ 209002 w 5434004"/>
              <a:gd name="connsiteY54" fmla="*/ 2930097 h 6858000"/>
              <a:gd name="connsiteX55" fmla="*/ 209539 w 5434004"/>
              <a:gd name="connsiteY55" fmla="*/ 2768399 h 6858000"/>
              <a:gd name="connsiteX56" fmla="*/ 207490 w 5434004"/>
              <a:gd name="connsiteY56" fmla="*/ 2734615 h 6858000"/>
              <a:gd name="connsiteX57" fmla="*/ 197130 w 5434004"/>
              <a:gd name="connsiteY57" fmla="*/ 2708116 h 6858000"/>
              <a:gd name="connsiteX58" fmla="*/ 187231 w 5434004"/>
              <a:gd name="connsiteY58" fmla="*/ 2704185 h 6858000"/>
              <a:gd name="connsiteX59" fmla="*/ 184723 w 5434004"/>
              <a:gd name="connsiteY59" fmla="*/ 2686011 h 6858000"/>
              <a:gd name="connsiteX60" fmla="*/ 169929 w 5434004"/>
              <a:gd name="connsiteY60" fmla="*/ 2656504 h 6858000"/>
              <a:gd name="connsiteX61" fmla="*/ 188242 w 5434004"/>
              <a:gd name="connsiteY61" fmla="*/ 2589493 h 6858000"/>
              <a:gd name="connsiteX62" fmla="*/ 189125 w 5434004"/>
              <a:gd name="connsiteY62" fmla="*/ 2457617 h 6858000"/>
              <a:gd name="connsiteX63" fmla="*/ 195205 w 5434004"/>
              <a:gd name="connsiteY63" fmla="*/ 2210817 h 6858000"/>
              <a:gd name="connsiteX64" fmla="*/ 175797 w 5434004"/>
              <a:gd name="connsiteY64" fmla="*/ 1901521 h 6858000"/>
              <a:gd name="connsiteX65" fmla="*/ 156134 w 5434004"/>
              <a:gd name="connsiteY65" fmla="*/ 1700722 h 6858000"/>
              <a:gd name="connsiteX66" fmla="*/ 174157 w 5434004"/>
              <a:gd name="connsiteY66" fmla="*/ 1661610 h 6858000"/>
              <a:gd name="connsiteX67" fmla="*/ 180802 w 5434004"/>
              <a:gd name="connsiteY67" fmla="*/ 1640073 h 6858000"/>
              <a:gd name="connsiteX68" fmla="*/ 179221 w 5434004"/>
              <a:gd name="connsiteY68" fmla="*/ 1637398 h 6858000"/>
              <a:gd name="connsiteX69" fmla="*/ 179826 w 5434004"/>
              <a:gd name="connsiteY69" fmla="*/ 1612248 h 6858000"/>
              <a:gd name="connsiteX70" fmla="*/ 198048 w 5434004"/>
              <a:gd name="connsiteY70" fmla="*/ 1498097 h 6858000"/>
              <a:gd name="connsiteX71" fmla="*/ 196329 w 5434004"/>
              <a:gd name="connsiteY71" fmla="*/ 1497364 h 6858000"/>
              <a:gd name="connsiteX72" fmla="*/ 193204 w 5434004"/>
              <a:gd name="connsiteY72" fmla="*/ 1490042 h 6858000"/>
              <a:gd name="connsiteX73" fmla="*/ 211154 w 5434004"/>
              <a:gd name="connsiteY73" fmla="*/ 1451416 h 6858000"/>
              <a:gd name="connsiteX74" fmla="*/ 247750 w 5434004"/>
              <a:gd name="connsiteY74" fmla="*/ 1281781 h 6858000"/>
              <a:gd name="connsiteX75" fmla="*/ 323114 w 5434004"/>
              <a:gd name="connsiteY75" fmla="*/ 1074754 h 6858000"/>
              <a:gd name="connsiteX76" fmla="*/ 357209 w 5434004"/>
              <a:gd name="connsiteY76" fmla="*/ 1019094 h 6858000"/>
              <a:gd name="connsiteX77" fmla="*/ 393176 w 5434004"/>
              <a:gd name="connsiteY77" fmla="*/ 938921 h 6858000"/>
              <a:gd name="connsiteX78" fmla="*/ 451503 w 5434004"/>
              <a:gd name="connsiteY78" fmla="*/ 815814 h 6858000"/>
              <a:gd name="connsiteX79" fmla="*/ 567587 w 5434004"/>
              <a:gd name="connsiteY79" fmla="*/ 584070 h 6858000"/>
              <a:gd name="connsiteX80" fmla="*/ 592609 w 5434004"/>
              <a:gd name="connsiteY80" fmla="*/ 461805 h 6858000"/>
              <a:gd name="connsiteX81" fmla="*/ 624563 w 5434004"/>
              <a:gd name="connsiteY81" fmla="*/ 360945 h 6858000"/>
              <a:gd name="connsiteX82" fmla="*/ 627056 w 5434004"/>
              <a:gd name="connsiteY82" fmla="*/ 226335 h 6858000"/>
              <a:gd name="connsiteX83" fmla="*/ 655851 w 5434004"/>
              <a:gd name="connsiteY83" fmla="*/ 51690 h 6858000"/>
              <a:gd name="connsiteX84" fmla="*/ 653984 w 5434004"/>
              <a:gd name="connsiteY84" fmla="*/ 22133 h 6858000"/>
              <a:gd name="connsiteX85" fmla="*/ 643279 w 5434004"/>
              <a:gd name="connsiteY85" fmla="*/ 1037 h 6858000"/>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1049407 w 5434004"/>
              <a:gd name="connsiteY4" fmla="*/ 6857998 h 6858000"/>
              <a:gd name="connsiteX5" fmla="*/ 1033092 w 5434004"/>
              <a:gd name="connsiteY5" fmla="*/ 6843615 h 6858000"/>
              <a:gd name="connsiteX6" fmla="*/ 1004585 w 5434004"/>
              <a:gd name="connsiteY6" fmla="*/ 6800899 h 6858000"/>
              <a:gd name="connsiteX7" fmla="*/ 984086 w 5434004"/>
              <a:gd name="connsiteY7" fmla="*/ 6765441 h 6858000"/>
              <a:gd name="connsiteX8" fmla="*/ 955964 w 5434004"/>
              <a:gd name="connsiteY8" fmla="*/ 6739541 h 6858000"/>
              <a:gd name="connsiteX9" fmla="*/ 945820 w 5434004"/>
              <a:gd name="connsiteY9" fmla="*/ 6673829 h 6858000"/>
              <a:gd name="connsiteX10" fmla="*/ 921540 w 5434004"/>
              <a:gd name="connsiteY10" fmla="*/ 6620155 h 6858000"/>
              <a:gd name="connsiteX11" fmla="*/ 876436 w 5434004"/>
              <a:gd name="connsiteY11" fmla="*/ 6610437 h 6858000"/>
              <a:gd name="connsiteX12" fmla="*/ 876973 w 5434004"/>
              <a:gd name="connsiteY12" fmla="*/ 6596307 h 6858000"/>
              <a:gd name="connsiteX13" fmla="*/ 893782 w 5434004"/>
              <a:gd name="connsiteY13" fmla="*/ 6536039 h 6858000"/>
              <a:gd name="connsiteX14" fmla="*/ 830281 w 5434004"/>
              <a:gd name="connsiteY14" fmla="*/ 6239239 h 6858000"/>
              <a:gd name="connsiteX15" fmla="*/ 816373 w 5434004"/>
              <a:gd name="connsiteY15" fmla="*/ 6116986 h 6858000"/>
              <a:gd name="connsiteX16" fmla="*/ 788606 w 5434004"/>
              <a:gd name="connsiteY16" fmla="*/ 5895434 h 6858000"/>
              <a:gd name="connsiteX17" fmla="*/ 762315 w 5434004"/>
              <a:gd name="connsiteY17" fmla="*/ 5848019 h 6858000"/>
              <a:gd name="connsiteX18" fmla="*/ 714842 w 5434004"/>
              <a:gd name="connsiteY18" fmla="*/ 5722306 h 6858000"/>
              <a:gd name="connsiteX19" fmla="*/ 679500 w 5434004"/>
              <a:gd name="connsiteY19" fmla="*/ 5528085 h 6858000"/>
              <a:gd name="connsiteX20" fmla="*/ 660956 w 5434004"/>
              <a:gd name="connsiteY20" fmla="*/ 5506768 h 6858000"/>
              <a:gd name="connsiteX21" fmla="*/ 642957 w 5434004"/>
              <a:gd name="connsiteY21" fmla="*/ 5473318 h 6858000"/>
              <a:gd name="connsiteX22" fmla="*/ 602099 w 5434004"/>
              <a:gd name="connsiteY22" fmla="*/ 5418521 h 6858000"/>
              <a:gd name="connsiteX23" fmla="*/ 563009 w 5434004"/>
              <a:gd name="connsiteY23" fmla="*/ 5337536 h 6858000"/>
              <a:gd name="connsiteX24" fmla="*/ 584675 w 5434004"/>
              <a:gd name="connsiteY24" fmla="*/ 5255190 h 6858000"/>
              <a:gd name="connsiteX25" fmla="*/ 564878 w 5434004"/>
              <a:gd name="connsiteY25" fmla="*/ 5208171 h 6858000"/>
              <a:gd name="connsiteX26" fmla="*/ 540145 w 5434004"/>
              <a:gd name="connsiteY26" fmla="*/ 4993731 h 6858000"/>
              <a:gd name="connsiteX27" fmla="*/ 512099 w 5434004"/>
              <a:gd name="connsiteY27" fmla="*/ 4896399 h 6858000"/>
              <a:gd name="connsiteX28" fmla="*/ 482378 w 5434004"/>
              <a:gd name="connsiteY28" fmla="*/ 4838613 h 6858000"/>
              <a:gd name="connsiteX29" fmla="*/ 468676 w 5434004"/>
              <a:gd name="connsiteY29" fmla="*/ 4796522 h 6858000"/>
              <a:gd name="connsiteX30" fmla="*/ 430881 w 5434004"/>
              <a:gd name="connsiteY30" fmla="*/ 4672370 h 6858000"/>
              <a:gd name="connsiteX31" fmla="*/ 415292 w 5434004"/>
              <a:gd name="connsiteY31" fmla="*/ 4634253 h 6858000"/>
              <a:gd name="connsiteX32" fmla="*/ 348919 w 5434004"/>
              <a:gd name="connsiteY32" fmla="*/ 4549232 h 6858000"/>
              <a:gd name="connsiteX33" fmla="*/ 292438 w 5434004"/>
              <a:gd name="connsiteY33" fmla="*/ 4479912 h 6858000"/>
              <a:gd name="connsiteX34" fmla="*/ 283567 w 5434004"/>
              <a:gd name="connsiteY34" fmla="*/ 4376609 h 6858000"/>
              <a:gd name="connsiteX35" fmla="*/ 247018 w 5434004"/>
              <a:gd name="connsiteY35" fmla="*/ 4280257 h 6858000"/>
              <a:gd name="connsiteX36" fmla="*/ 243154 w 5434004"/>
              <a:gd name="connsiteY36" fmla="*/ 4208492 h 6858000"/>
              <a:gd name="connsiteX37" fmla="*/ 267243 w 5434004"/>
              <a:gd name="connsiteY37" fmla="*/ 4120636 h 6858000"/>
              <a:gd name="connsiteX38" fmla="*/ 274676 w 5434004"/>
              <a:gd name="connsiteY38" fmla="*/ 4116556 h 6858000"/>
              <a:gd name="connsiteX39" fmla="*/ 274016 w 5434004"/>
              <a:gd name="connsiteY39" fmla="*/ 4109625 h 6858000"/>
              <a:gd name="connsiteX40" fmla="*/ 266711 w 5434004"/>
              <a:gd name="connsiteY40" fmla="*/ 4105624 h 6858000"/>
              <a:gd name="connsiteX41" fmla="*/ 267360 w 5434004"/>
              <a:gd name="connsiteY41" fmla="*/ 4051441 h 6858000"/>
              <a:gd name="connsiteX42" fmla="*/ 280863 w 5434004"/>
              <a:gd name="connsiteY42" fmla="*/ 3988494 h 6858000"/>
              <a:gd name="connsiteX43" fmla="*/ 254473 w 5434004"/>
              <a:gd name="connsiteY43" fmla="*/ 3926485 h 6858000"/>
              <a:gd name="connsiteX44" fmla="*/ 238942 w 5434004"/>
              <a:gd name="connsiteY44" fmla="*/ 3857057 h 6858000"/>
              <a:gd name="connsiteX45" fmla="*/ 229388 w 5434004"/>
              <a:gd name="connsiteY45" fmla="*/ 3815650 h 6858000"/>
              <a:gd name="connsiteX46" fmla="*/ 224025 w 5434004"/>
              <a:gd name="connsiteY46" fmla="*/ 3696745 h 6858000"/>
              <a:gd name="connsiteX47" fmla="*/ 242028 w 5434004"/>
              <a:gd name="connsiteY47" fmla="*/ 3477814 h 6858000"/>
              <a:gd name="connsiteX48" fmla="*/ 239663 w 5434004"/>
              <a:gd name="connsiteY48" fmla="*/ 3375354 h 6858000"/>
              <a:gd name="connsiteX49" fmla="*/ 242939 w 5434004"/>
              <a:gd name="connsiteY49" fmla="*/ 3235494 h 6858000"/>
              <a:gd name="connsiteX50" fmla="*/ 235466 w 5434004"/>
              <a:gd name="connsiteY50" fmla="*/ 3111896 h 6858000"/>
              <a:gd name="connsiteX51" fmla="*/ 225859 w 5434004"/>
              <a:gd name="connsiteY51" fmla="*/ 3061665 h 6858000"/>
              <a:gd name="connsiteX52" fmla="*/ 214543 w 5434004"/>
              <a:gd name="connsiteY52" fmla="*/ 3026187 h 6858000"/>
              <a:gd name="connsiteX53" fmla="*/ 209002 w 5434004"/>
              <a:gd name="connsiteY53" fmla="*/ 2930097 h 6858000"/>
              <a:gd name="connsiteX54" fmla="*/ 209539 w 5434004"/>
              <a:gd name="connsiteY54" fmla="*/ 2768399 h 6858000"/>
              <a:gd name="connsiteX55" fmla="*/ 207490 w 5434004"/>
              <a:gd name="connsiteY55" fmla="*/ 2734615 h 6858000"/>
              <a:gd name="connsiteX56" fmla="*/ 197130 w 5434004"/>
              <a:gd name="connsiteY56" fmla="*/ 2708116 h 6858000"/>
              <a:gd name="connsiteX57" fmla="*/ 187231 w 5434004"/>
              <a:gd name="connsiteY57" fmla="*/ 2704185 h 6858000"/>
              <a:gd name="connsiteX58" fmla="*/ 184723 w 5434004"/>
              <a:gd name="connsiteY58" fmla="*/ 2686011 h 6858000"/>
              <a:gd name="connsiteX59" fmla="*/ 169929 w 5434004"/>
              <a:gd name="connsiteY59" fmla="*/ 2656504 h 6858000"/>
              <a:gd name="connsiteX60" fmla="*/ 188242 w 5434004"/>
              <a:gd name="connsiteY60" fmla="*/ 2589493 h 6858000"/>
              <a:gd name="connsiteX61" fmla="*/ 189125 w 5434004"/>
              <a:gd name="connsiteY61" fmla="*/ 2457617 h 6858000"/>
              <a:gd name="connsiteX62" fmla="*/ 195205 w 5434004"/>
              <a:gd name="connsiteY62" fmla="*/ 2210817 h 6858000"/>
              <a:gd name="connsiteX63" fmla="*/ 175797 w 5434004"/>
              <a:gd name="connsiteY63" fmla="*/ 1901521 h 6858000"/>
              <a:gd name="connsiteX64" fmla="*/ 156134 w 5434004"/>
              <a:gd name="connsiteY64" fmla="*/ 1700722 h 6858000"/>
              <a:gd name="connsiteX65" fmla="*/ 174157 w 5434004"/>
              <a:gd name="connsiteY65" fmla="*/ 1661610 h 6858000"/>
              <a:gd name="connsiteX66" fmla="*/ 180802 w 5434004"/>
              <a:gd name="connsiteY66" fmla="*/ 1640073 h 6858000"/>
              <a:gd name="connsiteX67" fmla="*/ 179221 w 5434004"/>
              <a:gd name="connsiteY67" fmla="*/ 1637398 h 6858000"/>
              <a:gd name="connsiteX68" fmla="*/ 179826 w 5434004"/>
              <a:gd name="connsiteY68" fmla="*/ 1612248 h 6858000"/>
              <a:gd name="connsiteX69" fmla="*/ 198048 w 5434004"/>
              <a:gd name="connsiteY69" fmla="*/ 1498097 h 6858000"/>
              <a:gd name="connsiteX70" fmla="*/ 196329 w 5434004"/>
              <a:gd name="connsiteY70" fmla="*/ 1497364 h 6858000"/>
              <a:gd name="connsiteX71" fmla="*/ 193204 w 5434004"/>
              <a:gd name="connsiteY71" fmla="*/ 1490042 h 6858000"/>
              <a:gd name="connsiteX72" fmla="*/ 211154 w 5434004"/>
              <a:gd name="connsiteY72" fmla="*/ 1451416 h 6858000"/>
              <a:gd name="connsiteX73" fmla="*/ 247750 w 5434004"/>
              <a:gd name="connsiteY73" fmla="*/ 1281781 h 6858000"/>
              <a:gd name="connsiteX74" fmla="*/ 323114 w 5434004"/>
              <a:gd name="connsiteY74" fmla="*/ 1074754 h 6858000"/>
              <a:gd name="connsiteX75" fmla="*/ 357209 w 5434004"/>
              <a:gd name="connsiteY75" fmla="*/ 1019094 h 6858000"/>
              <a:gd name="connsiteX76" fmla="*/ 393176 w 5434004"/>
              <a:gd name="connsiteY76" fmla="*/ 938921 h 6858000"/>
              <a:gd name="connsiteX77" fmla="*/ 451503 w 5434004"/>
              <a:gd name="connsiteY77" fmla="*/ 815814 h 6858000"/>
              <a:gd name="connsiteX78" fmla="*/ 567587 w 5434004"/>
              <a:gd name="connsiteY78" fmla="*/ 584070 h 6858000"/>
              <a:gd name="connsiteX79" fmla="*/ 592609 w 5434004"/>
              <a:gd name="connsiteY79" fmla="*/ 461805 h 6858000"/>
              <a:gd name="connsiteX80" fmla="*/ 624563 w 5434004"/>
              <a:gd name="connsiteY80" fmla="*/ 360945 h 6858000"/>
              <a:gd name="connsiteX81" fmla="*/ 627056 w 5434004"/>
              <a:gd name="connsiteY81" fmla="*/ 226335 h 6858000"/>
              <a:gd name="connsiteX82" fmla="*/ 655851 w 5434004"/>
              <a:gd name="connsiteY82" fmla="*/ 51690 h 6858000"/>
              <a:gd name="connsiteX83" fmla="*/ 653984 w 5434004"/>
              <a:gd name="connsiteY83" fmla="*/ 22133 h 6858000"/>
              <a:gd name="connsiteX84" fmla="*/ 643279 w 5434004"/>
              <a:gd name="connsiteY84" fmla="*/ 1037 h 6858000"/>
              <a:gd name="connsiteX85" fmla="*/ 643741 w 5434004"/>
              <a:gd name="connsiteY85" fmla="*/ 0 h 6858000"/>
              <a:gd name="connsiteX0" fmla="*/ 487607 w 5277870"/>
              <a:gd name="connsiteY0" fmla="*/ 0 h 6858000"/>
              <a:gd name="connsiteX1" fmla="*/ 5277870 w 5277870"/>
              <a:gd name="connsiteY1" fmla="*/ 0 h 6858000"/>
              <a:gd name="connsiteX2" fmla="*/ 5277870 w 5277870"/>
              <a:gd name="connsiteY2" fmla="*/ 6858000 h 6858000"/>
              <a:gd name="connsiteX3" fmla="*/ 893273 w 5277870"/>
              <a:gd name="connsiteY3" fmla="*/ 6857998 h 6858000"/>
              <a:gd name="connsiteX4" fmla="*/ 876958 w 5277870"/>
              <a:gd name="connsiteY4" fmla="*/ 6843615 h 6858000"/>
              <a:gd name="connsiteX5" fmla="*/ 848451 w 5277870"/>
              <a:gd name="connsiteY5" fmla="*/ 6800899 h 6858000"/>
              <a:gd name="connsiteX6" fmla="*/ 827952 w 5277870"/>
              <a:gd name="connsiteY6" fmla="*/ 6765441 h 6858000"/>
              <a:gd name="connsiteX7" fmla="*/ 799830 w 5277870"/>
              <a:gd name="connsiteY7" fmla="*/ 6739541 h 6858000"/>
              <a:gd name="connsiteX8" fmla="*/ 789686 w 5277870"/>
              <a:gd name="connsiteY8" fmla="*/ 6673829 h 6858000"/>
              <a:gd name="connsiteX9" fmla="*/ 765406 w 5277870"/>
              <a:gd name="connsiteY9" fmla="*/ 6620155 h 6858000"/>
              <a:gd name="connsiteX10" fmla="*/ 720302 w 5277870"/>
              <a:gd name="connsiteY10" fmla="*/ 6610437 h 6858000"/>
              <a:gd name="connsiteX11" fmla="*/ 720839 w 5277870"/>
              <a:gd name="connsiteY11" fmla="*/ 6596307 h 6858000"/>
              <a:gd name="connsiteX12" fmla="*/ 737648 w 5277870"/>
              <a:gd name="connsiteY12" fmla="*/ 6536039 h 6858000"/>
              <a:gd name="connsiteX13" fmla="*/ 674147 w 5277870"/>
              <a:gd name="connsiteY13" fmla="*/ 6239239 h 6858000"/>
              <a:gd name="connsiteX14" fmla="*/ 660239 w 5277870"/>
              <a:gd name="connsiteY14" fmla="*/ 6116986 h 6858000"/>
              <a:gd name="connsiteX15" fmla="*/ 632472 w 5277870"/>
              <a:gd name="connsiteY15" fmla="*/ 5895434 h 6858000"/>
              <a:gd name="connsiteX16" fmla="*/ 606181 w 5277870"/>
              <a:gd name="connsiteY16" fmla="*/ 5848019 h 6858000"/>
              <a:gd name="connsiteX17" fmla="*/ 558708 w 5277870"/>
              <a:gd name="connsiteY17" fmla="*/ 5722306 h 6858000"/>
              <a:gd name="connsiteX18" fmla="*/ 523366 w 5277870"/>
              <a:gd name="connsiteY18" fmla="*/ 5528085 h 6858000"/>
              <a:gd name="connsiteX19" fmla="*/ 504822 w 5277870"/>
              <a:gd name="connsiteY19" fmla="*/ 5506768 h 6858000"/>
              <a:gd name="connsiteX20" fmla="*/ 486823 w 5277870"/>
              <a:gd name="connsiteY20" fmla="*/ 5473318 h 6858000"/>
              <a:gd name="connsiteX21" fmla="*/ 445965 w 5277870"/>
              <a:gd name="connsiteY21" fmla="*/ 5418521 h 6858000"/>
              <a:gd name="connsiteX22" fmla="*/ 406875 w 5277870"/>
              <a:gd name="connsiteY22" fmla="*/ 5337536 h 6858000"/>
              <a:gd name="connsiteX23" fmla="*/ 428541 w 5277870"/>
              <a:gd name="connsiteY23" fmla="*/ 5255190 h 6858000"/>
              <a:gd name="connsiteX24" fmla="*/ 408744 w 5277870"/>
              <a:gd name="connsiteY24" fmla="*/ 5208171 h 6858000"/>
              <a:gd name="connsiteX25" fmla="*/ 384011 w 5277870"/>
              <a:gd name="connsiteY25" fmla="*/ 4993731 h 6858000"/>
              <a:gd name="connsiteX26" fmla="*/ 355965 w 5277870"/>
              <a:gd name="connsiteY26" fmla="*/ 4896399 h 6858000"/>
              <a:gd name="connsiteX27" fmla="*/ 326244 w 5277870"/>
              <a:gd name="connsiteY27" fmla="*/ 4838613 h 6858000"/>
              <a:gd name="connsiteX28" fmla="*/ 312542 w 5277870"/>
              <a:gd name="connsiteY28" fmla="*/ 4796522 h 6858000"/>
              <a:gd name="connsiteX29" fmla="*/ 274747 w 5277870"/>
              <a:gd name="connsiteY29" fmla="*/ 4672370 h 6858000"/>
              <a:gd name="connsiteX30" fmla="*/ 259158 w 5277870"/>
              <a:gd name="connsiteY30" fmla="*/ 4634253 h 6858000"/>
              <a:gd name="connsiteX31" fmla="*/ 192785 w 5277870"/>
              <a:gd name="connsiteY31" fmla="*/ 4549232 h 6858000"/>
              <a:gd name="connsiteX32" fmla="*/ 136304 w 5277870"/>
              <a:gd name="connsiteY32" fmla="*/ 4479912 h 6858000"/>
              <a:gd name="connsiteX33" fmla="*/ 127433 w 5277870"/>
              <a:gd name="connsiteY33" fmla="*/ 4376609 h 6858000"/>
              <a:gd name="connsiteX34" fmla="*/ 90884 w 5277870"/>
              <a:gd name="connsiteY34" fmla="*/ 4280257 h 6858000"/>
              <a:gd name="connsiteX35" fmla="*/ 87020 w 5277870"/>
              <a:gd name="connsiteY35" fmla="*/ 4208492 h 6858000"/>
              <a:gd name="connsiteX36" fmla="*/ 111109 w 5277870"/>
              <a:gd name="connsiteY36" fmla="*/ 4120636 h 6858000"/>
              <a:gd name="connsiteX37" fmla="*/ 118542 w 5277870"/>
              <a:gd name="connsiteY37" fmla="*/ 4116556 h 6858000"/>
              <a:gd name="connsiteX38" fmla="*/ 117882 w 5277870"/>
              <a:gd name="connsiteY38" fmla="*/ 4109625 h 6858000"/>
              <a:gd name="connsiteX39" fmla="*/ 110577 w 5277870"/>
              <a:gd name="connsiteY39" fmla="*/ 4105624 h 6858000"/>
              <a:gd name="connsiteX40" fmla="*/ 111226 w 5277870"/>
              <a:gd name="connsiteY40" fmla="*/ 4051441 h 6858000"/>
              <a:gd name="connsiteX41" fmla="*/ 124729 w 5277870"/>
              <a:gd name="connsiteY41" fmla="*/ 3988494 h 6858000"/>
              <a:gd name="connsiteX42" fmla="*/ 98339 w 5277870"/>
              <a:gd name="connsiteY42" fmla="*/ 3926485 h 6858000"/>
              <a:gd name="connsiteX43" fmla="*/ 82808 w 5277870"/>
              <a:gd name="connsiteY43" fmla="*/ 3857057 h 6858000"/>
              <a:gd name="connsiteX44" fmla="*/ 73254 w 5277870"/>
              <a:gd name="connsiteY44" fmla="*/ 3815650 h 6858000"/>
              <a:gd name="connsiteX45" fmla="*/ 67891 w 5277870"/>
              <a:gd name="connsiteY45" fmla="*/ 3696745 h 6858000"/>
              <a:gd name="connsiteX46" fmla="*/ 85894 w 5277870"/>
              <a:gd name="connsiteY46" fmla="*/ 3477814 h 6858000"/>
              <a:gd name="connsiteX47" fmla="*/ 83529 w 5277870"/>
              <a:gd name="connsiteY47" fmla="*/ 3375354 h 6858000"/>
              <a:gd name="connsiteX48" fmla="*/ 86805 w 5277870"/>
              <a:gd name="connsiteY48" fmla="*/ 3235494 h 6858000"/>
              <a:gd name="connsiteX49" fmla="*/ 79332 w 5277870"/>
              <a:gd name="connsiteY49" fmla="*/ 3111896 h 6858000"/>
              <a:gd name="connsiteX50" fmla="*/ 69725 w 5277870"/>
              <a:gd name="connsiteY50" fmla="*/ 3061665 h 6858000"/>
              <a:gd name="connsiteX51" fmla="*/ 58409 w 5277870"/>
              <a:gd name="connsiteY51" fmla="*/ 3026187 h 6858000"/>
              <a:gd name="connsiteX52" fmla="*/ 52868 w 5277870"/>
              <a:gd name="connsiteY52" fmla="*/ 2930097 h 6858000"/>
              <a:gd name="connsiteX53" fmla="*/ 53405 w 5277870"/>
              <a:gd name="connsiteY53" fmla="*/ 2768399 h 6858000"/>
              <a:gd name="connsiteX54" fmla="*/ 51356 w 5277870"/>
              <a:gd name="connsiteY54" fmla="*/ 2734615 h 6858000"/>
              <a:gd name="connsiteX55" fmla="*/ 40996 w 5277870"/>
              <a:gd name="connsiteY55" fmla="*/ 2708116 h 6858000"/>
              <a:gd name="connsiteX56" fmla="*/ 31097 w 5277870"/>
              <a:gd name="connsiteY56" fmla="*/ 2704185 h 6858000"/>
              <a:gd name="connsiteX57" fmla="*/ 28589 w 5277870"/>
              <a:gd name="connsiteY57" fmla="*/ 2686011 h 6858000"/>
              <a:gd name="connsiteX58" fmla="*/ 13795 w 5277870"/>
              <a:gd name="connsiteY58" fmla="*/ 2656504 h 6858000"/>
              <a:gd name="connsiteX59" fmla="*/ 32108 w 5277870"/>
              <a:gd name="connsiteY59" fmla="*/ 2589493 h 6858000"/>
              <a:gd name="connsiteX60" fmla="*/ 32991 w 5277870"/>
              <a:gd name="connsiteY60" fmla="*/ 2457617 h 6858000"/>
              <a:gd name="connsiteX61" fmla="*/ 39071 w 5277870"/>
              <a:gd name="connsiteY61" fmla="*/ 2210817 h 6858000"/>
              <a:gd name="connsiteX62" fmla="*/ 19663 w 5277870"/>
              <a:gd name="connsiteY62" fmla="*/ 1901521 h 6858000"/>
              <a:gd name="connsiteX63" fmla="*/ 0 w 5277870"/>
              <a:gd name="connsiteY63" fmla="*/ 1700722 h 6858000"/>
              <a:gd name="connsiteX64" fmla="*/ 18023 w 5277870"/>
              <a:gd name="connsiteY64" fmla="*/ 1661610 h 6858000"/>
              <a:gd name="connsiteX65" fmla="*/ 24668 w 5277870"/>
              <a:gd name="connsiteY65" fmla="*/ 1640073 h 6858000"/>
              <a:gd name="connsiteX66" fmla="*/ 23087 w 5277870"/>
              <a:gd name="connsiteY66" fmla="*/ 1637398 h 6858000"/>
              <a:gd name="connsiteX67" fmla="*/ 23692 w 5277870"/>
              <a:gd name="connsiteY67" fmla="*/ 1612248 h 6858000"/>
              <a:gd name="connsiteX68" fmla="*/ 41914 w 5277870"/>
              <a:gd name="connsiteY68" fmla="*/ 1498097 h 6858000"/>
              <a:gd name="connsiteX69" fmla="*/ 40195 w 5277870"/>
              <a:gd name="connsiteY69" fmla="*/ 1497364 h 6858000"/>
              <a:gd name="connsiteX70" fmla="*/ 37070 w 5277870"/>
              <a:gd name="connsiteY70" fmla="*/ 1490042 h 6858000"/>
              <a:gd name="connsiteX71" fmla="*/ 55020 w 5277870"/>
              <a:gd name="connsiteY71" fmla="*/ 1451416 h 6858000"/>
              <a:gd name="connsiteX72" fmla="*/ 91616 w 5277870"/>
              <a:gd name="connsiteY72" fmla="*/ 1281781 h 6858000"/>
              <a:gd name="connsiteX73" fmla="*/ 166980 w 5277870"/>
              <a:gd name="connsiteY73" fmla="*/ 1074754 h 6858000"/>
              <a:gd name="connsiteX74" fmla="*/ 201075 w 5277870"/>
              <a:gd name="connsiteY74" fmla="*/ 1019094 h 6858000"/>
              <a:gd name="connsiteX75" fmla="*/ 237042 w 5277870"/>
              <a:gd name="connsiteY75" fmla="*/ 938921 h 6858000"/>
              <a:gd name="connsiteX76" fmla="*/ 295369 w 5277870"/>
              <a:gd name="connsiteY76" fmla="*/ 815814 h 6858000"/>
              <a:gd name="connsiteX77" fmla="*/ 411453 w 5277870"/>
              <a:gd name="connsiteY77" fmla="*/ 584070 h 6858000"/>
              <a:gd name="connsiteX78" fmla="*/ 436475 w 5277870"/>
              <a:gd name="connsiteY78" fmla="*/ 461805 h 6858000"/>
              <a:gd name="connsiteX79" fmla="*/ 468429 w 5277870"/>
              <a:gd name="connsiteY79" fmla="*/ 360945 h 6858000"/>
              <a:gd name="connsiteX80" fmla="*/ 470922 w 5277870"/>
              <a:gd name="connsiteY80" fmla="*/ 226335 h 6858000"/>
              <a:gd name="connsiteX81" fmla="*/ 499717 w 5277870"/>
              <a:gd name="connsiteY81" fmla="*/ 51690 h 6858000"/>
              <a:gd name="connsiteX82" fmla="*/ 497850 w 5277870"/>
              <a:gd name="connsiteY82" fmla="*/ 22133 h 6858000"/>
              <a:gd name="connsiteX83" fmla="*/ 487145 w 5277870"/>
              <a:gd name="connsiteY83" fmla="*/ 1037 h 6858000"/>
              <a:gd name="connsiteX84" fmla="*/ 487607 w 5277870"/>
              <a:gd name="connsiteY8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277870" h="6858000">
                <a:moveTo>
                  <a:pt x="487607" y="0"/>
                </a:moveTo>
                <a:lnTo>
                  <a:pt x="5277870" y="0"/>
                </a:lnTo>
                <a:lnTo>
                  <a:pt x="5277870" y="6858000"/>
                </a:lnTo>
                <a:lnTo>
                  <a:pt x="893273" y="6857998"/>
                </a:lnTo>
                <a:lnTo>
                  <a:pt x="876958" y="6843615"/>
                </a:lnTo>
                <a:lnTo>
                  <a:pt x="848451" y="6800899"/>
                </a:lnTo>
                <a:lnTo>
                  <a:pt x="827952" y="6765441"/>
                </a:lnTo>
                <a:cubicBezTo>
                  <a:pt x="827507" y="6750832"/>
                  <a:pt x="798355" y="6753978"/>
                  <a:pt x="799830" y="6739541"/>
                </a:cubicBezTo>
                <a:cubicBezTo>
                  <a:pt x="786503" y="6723280"/>
                  <a:pt x="803673" y="6682742"/>
                  <a:pt x="789686" y="6673829"/>
                </a:cubicBezTo>
                <a:cubicBezTo>
                  <a:pt x="776006" y="6657903"/>
                  <a:pt x="778015" y="6625745"/>
                  <a:pt x="765406" y="6620155"/>
                </a:cubicBezTo>
                <a:lnTo>
                  <a:pt x="720302" y="6610437"/>
                </a:lnTo>
                <a:lnTo>
                  <a:pt x="720839" y="6596307"/>
                </a:lnTo>
                <a:lnTo>
                  <a:pt x="737648" y="6536039"/>
                </a:lnTo>
                <a:cubicBezTo>
                  <a:pt x="731713" y="6378236"/>
                  <a:pt x="664893" y="6350780"/>
                  <a:pt x="674147" y="6239239"/>
                </a:cubicBezTo>
                <a:cubicBezTo>
                  <a:pt x="668193" y="6196030"/>
                  <a:pt x="677776" y="6168747"/>
                  <a:pt x="660239" y="6116986"/>
                </a:cubicBezTo>
                <a:cubicBezTo>
                  <a:pt x="693882" y="6035788"/>
                  <a:pt x="626477" y="5971885"/>
                  <a:pt x="632472" y="5895434"/>
                </a:cubicBezTo>
                <a:cubicBezTo>
                  <a:pt x="571936" y="5884249"/>
                  <a:pt x="624704" y="5880776"/>
                  <a:pt x="606181" y="5848019"/>
                </a:cubicBezTo>
                <a:cubicBezTo>
                  <a:pt x="593885" y="5819164"/>
                  <a:pt x="572509" y="5775628"/>
                  <a:pt x="558708" y="5722306"/>
                </a:cubicBezTo>
                <a:cubicBezTo>
                  <a:pt x="551746" y="5685812"/>
                  <a:pt x="532346" y="5564008"/>
                  <a:pt x="523366" y="5528085"/>
                </a:cubicBezTo>
                <a:cubicBezTo>
                  <a:pt x="518594" y="5519172"/>
                  <a:pt x="523045" y="5505250"/>
                  <a:pt x="504822" y="5506768"/>
                </a:cubicBezTo>
                <a:cubicBezTo>
                  <a:pt x="482648" y="5506487"/>
                  <a:pt x="511311" y="5459433"/>
                  <a:pt x="486823" y="5473318"/>
                </a:cubicBezTo>
                <a:cubicBezTo>
                  <a:pt x="506358" y="5440194"/>
                  <a:pt x="459463" y="5435836"/>
                  <a:pt x="445965" y="5418521"/>
                </a:cubicBezTo>
                <a:cubicBezTo>
                  <a:pt x="465954" y="5390815"/>
                  <a:pt x="417921" y="5381811"/>
                  <a:pt x="406875" y="5337536"/>
                </a:cubicBezTo>
                <a:cubicBezTo>
                  <a:pt x="430123" y="5306619"/>
                  <a:pt x="399081" y="5307846"/>
                  <a:pt x="428541" y="5255190"/>
                </a:cubicBezTo>
                <a:cubicBezTo>
                  <a:pt x="428852" y="5233629"/>
                  <a:pt x="407502" y="5247189"/>
                  <a:pt x="408744" y="5208171"/>
                </a:cubicBezTo>
                <a:cubicBezTo>
                  <a:pt x="406613" y="5154483"/>
                  <a:pt x="390295" y="5051554"/>
                  <a:pt x="384011" y="4993731"/>
                </a:cubicBezTo>
                <a:cubicBezTo>
                  <a:pt x="373186" y="4967089"/>
                  <a:pt x="370884" y="4912140"/>
                  <a:pt x="355965" y="4896399"/>
                </a:cubicBezTo>
                <a:cubicBezTo>
                  <a:pt x="355837" y="4852829"/>
                  <a:pt x="351078" y="4813709"/>
                  <a:pt x="326244" y="4838613"/>
                </a:cubicBezTo>
                <a:cubicBezTo>
                  <a:pt x="299018" y="4831439"/>
                  <a:pt x="336627" y="4804968"/>
                  <a:pt x="312542" y="4796522"/>
                </a:cubicBezTo>
                <a:lnTo>
                  <a:pt x="274747" y="4672370"/>
                </a:lnTo>
                <a:cubicBezTo>
                  <a:pt x="286762" y="4649487"/>
                  <a:pt x="276585" y="4640072"/>
                  <a:pt x="259158" y="4634253"/>
                </a:cubicBezTo>
                <a:cubicBezTo>
                  <a:pt x="255297" y="4595381"/>
                  <a:pt x="210632" y="4586807"/>
                  <a:pt x="192785" y="4549232"/>
                </a:cubicBezTo>
                <a:cubicBezTo>
                  <a:pt x="175514" y="4501329"/>
                  <a:pt x="155204" y="4520147"/>
                  <a:pt x="136304" y="4479912"/>
                </a:cubicBezTo>
                <a:lnTo>
                  <a:pt x="127433" y="4376609"/>
                </a:lnTo>
                <a:cubicBezTo>
                  <a:pt x="119863" y="4343333"/>
                  <a:pt x="97619" y="4308276"/>
                  <a:pt x="90884" y="4280257"/>
                </a:cubicBezTo>
                <a:cubicBezTo>
                  <a:pt x="94219" y="4220025"/>
                  <a:pt x="104684" y="4233011"/>
                  <a:pt x="87020" y="4208492"/>
                </a:cubicBezTo>
                <a:cubicBezTo>
                  <a:pt x="95065" y="4180444"/>
                  <a:pt x="129022" y="4152083"/>
                  <a:pt x="111109" y="4120636"/>
                </a:cubicBezTo>
                <a:cubicBezTo>
                  <a:pt x="115978" y="4121934"/>
                  <a:pt x="117998" y="4120145"/>
                  <a:pt x="118542" y="4116556"/>
                </a:cubicBezTo>
                <a:cubicBezTo>
                  <a:pt x="118321" y="4114246"/>
                  <a:pt x="118101" y="4111935"/>
                  <a:pt x="117882" y="4109625"/>
                </a:cubicBezTo>
                <a:lnTo>
                  <a:pt x="110577" y="4105624"/>
                </a:lnTo>
                <a:cubicBezTo>
                  <a:pt x="85114" y="4088878"/>
                  <a:pt x="113587" y="4082596"/>
                  <a:pt x="111226" y="4051441"/>
                </a:cubicBezTo>
                <a:cubicBezTo>
                  <a:pt x="111638" y="4036628"/>
                  <a:pt x="118512" y="3985548"/>
                  <a:pt x="124729" y="3988494"/>
                </a:cubicBezTo>
                <a:lnTo>
                  <a:pt x="98339" y="3926485"/>
                </a:lnTo>
                <a:cubicBezTo>
                  <a:pt x="120456" y="3887663"/>
                  <a:pt x="82381" y="3893685"/>
                  <a:pt x="82808" y="3857057"/>
                </a:cubicBezTo>
                <a:cubicBezTo>
                  <a:pt x="89625" y="3836374"/>
                  <a:pt x="88641" y="3824518"/>
                  <a:pt x="73254" y="3815650"/>
                </a:cubicBezTo>
                <a:cubicBezTo>
                  <a:pt x="107452" y="3718923"/>
                  <a:pt x="64680" y="3772318"/>
                  <a:pt x="67891" y="3696745"/>
                </a:cubicBezTo>
                <a:cubicBezTo>
                  <a:pt x="73347" y="3630391"/>
                  <a:pt x="83288" y="3531379"/>
                  <a:pt x="85894" y="3477814"/>
                </a:cubicBezTo>
                <a:cubicBezTo>
                  <a:pt x="88500" y="3424249"/>
                  <a:pt x="86217" y="3377198"/>
                  <a:pt x="83529" y="3375354"/>
                </a:cubicBezTo>
                <a:cubicBezTo>
                  <a:pt x="83101" y="3339059"/>
                  <a:pt x="90016" y="3285266"/>
                  <a:pt x="86805" y="3235494"/>
                </a:cubicBezTo>
                <a:cubicBezTo>
                  <a:pt x="78762" y="3207446"/>
                  <a:pt x="61419" y="3143345"/>
                  <a:pt x="79332" y="3111896"/>
                </a:cubicBezTo>
                <a:cubicBezTo>
                  <a:pt x="59856" y="3117096"/>
                  <a:pt x="85974" y="3072872"/>
                  <a:pt x="69725" y="3061665"/>
                </a:cubicBezTo>
                <a:cubicBezTo>
                  <a:pt x="56184" y="3054621"/>
                  <a:pt x="60953" y="3039562"/>
                  <a:pt x="58409" y="3026187"/>
                </a:cubicBezTo>
                <a:cubicBezTo>
                  <a:pt x="45869" y="3013333"/>
                  <a:pt x="46112" y="2950064"/>
                  <a:pt x="52868" y="2930097"/>
                </a:cubicBezTo>
                <a:cubicBezTo>
                  <a:pt x="80421" y="2876459"/>
                  <a:pt x="32874" y="2811741"/>
                  <a:pt x="53405" y="2768399"/>
                </a:cubicBezTo>
                <a:cubicBezTo>
                  <a:pt x="54801" y="2755814"/>
                  <a:pt x="53816" y="2744722"/>
                  <a:pt x="51356" y="2734615"/>
                </a:cubicBezTo>
                <a:lnTo>
                  <a:pt x="40996" y="2708116"/>
                </a:lnTo>
                <a:lnTo>
                  <a:pt x="31097" y="2704185"/>
                </a:lnTo>
                <a:lnTo>
                  <a:pt x="28589" y="2686011"/>
                </a:lnTo>
                <a:lnTo>
                  <a:pt x="13795" y="2656504"/>
                </a:lnTo>
                <a:cubicBezTo>
                  <a:pt x="56166" y="2648211"/>
                  <a:pt x="-6214" y="2580540"/>
                  <a:pt x="32108" y="2589493"/>
                </a:cubicBezTo>
                <a:cubicBezTo>
                  <a:pt x="22039" y="2539863"/>
                  <a:pt x="41060" y="2531259"/>
                  <a:pt x="32991" y="2457617"/>
                </a:cubicBezTo>
                <a:cubicBezTo>
                  <a:pt x="45635" y="2365891"/>
                  <a:pt x="40786" y="2284833"/>
                  <a:pt x="39071" y="2210817"/>
                </a:cubicBezTo>
                <a:cubicBezTo>
                  <a:pt x="39941" y="2106412"/>
                  <a:pt x="22396" y="1993081"/>
                  <a:pt x="19663" y="1901521"/>
                </a:cubicBezTo>
                <a:cubicBezTo>
                  <a:pt x="10670" y="1826286"/>
                  <a:pt x="4249" y="1796783"/>
                  <a:pt x="0" y="1700722"/>
                </a:cubicBezTo>
                <a:cubicBezTo>
                  <a:pt x="5587" y="1695223"/>
                  <a:pt x="14814" y="1668682"/>
                  <a:pt x="18023" y="1661610"/>
                </a:cubicBezTo>
                <a:lnTo>
                  <a:pt x="24668" y="1640073"/>
                </a:lnTo>
                <a:lnTo>
                  <a:pt x="23087" y="1637398"/>
                </a:lnTo>
                <a:cubicBezTo>
                  <a:pt x="19812" y="1625364"/>
                  <a:pt x="20811" y="1617807"/>
                  <a:pt x="23692" y="1612248"/>
                </a:cubicBezTo>
                <a:lnTo>
                  <a:pt x="41914" y="1498097"/>
                </a:lnTo>
                <a:lnTo>
                  <a:pt x="40195" y="1497364"/>
                </a:lnTo>
                <a:lnTo>
                  <a:pt x="37070" y="1490042"/>
                </a:lnTo>
                <a:lnTo>
                  <a:pt x="55020" y="1451416"/>
                </a:lnTo>
                <a:cubicBezTo>
                  <a:pt x="73102" y="1417430"/>
                  <a:pt x="80421" y="1313985"/>
                  <a:pt x="91616" y="1281781"/>
                </a:cubicBezTo>
                <a:cubicBezTo>
                  <a:pt x="137974" y="1171345"/>
                  <a:pt x="146547" y="1130634"/>
                  <a:pt x="166980" y="1074754"/>
                </a:cubicBezTo>
                <a:cubicBezTo>
                  <a:pt x="181651" y="1040817"/>
                  <a:pt x="190408" y="1034723"/>
                  <a:pt x="201075" y="1019094"/>
                </a:cubicBezTo>
                <a:cubicBezTo>
                  <a:pt x="207201" y="1005265"/>
                  <a:pt x="260932" y="958184"/>
                  <a:pt x="237042" y="938921"/>
                </a:cubicBezTo>
                <a:cubicBezTo>
                  <a:pt x="287348" y="869297"/>
                  <a:pt x="265291" y="876942"/>
                  <a:pt x="295369" y="815814"/>
                </a:cubicBezTo>
                <a:cubicBezTo>
                  <a:pt x="329951" y="751141"/>
                  <a:pt x="383834" y="609442"/>
                  <a:pt x="411453" y="584070"/>
                </a:cubicBezTo>
                <a:cubicBezTo>
                  <a:pt x="438653" y="530431"/>
                  <a:pt x="423178" y="516020"/>
                  <a:pt x="436475" y="461805"/>
                </a:cubicBezTo>
                <a:cubicBezTo>
                  <a:pt x="454281" y="438996"/>
                  <a:pt x="448264" y="386523"/>
                  <a:pt x="468429" y="360945"/>
                </a:cubicBezTo>
                <a:cubicBezTo>
                  <a:pt x="474686" y="267247"/>
                  <a:pt x="468220" y="285413"/>
                  <a:pt x="470922" y="226335"/>
                </a:cubicBezTo>
                <a:cubicBezTo>
                  <a:pt x="481883" y="180653"/>
                  <a:pt x="495229" y="85724"/>
                  <a:pt x="499717" y="51690"/>
                </a:cubicBezTo>
                <a:cubicBezTo>
                  <a:pt x="482601" y="39734"/>
                  <a:pt x="492651" y="34426"/>
                  <a:pt x="497850" y="22133"/>
                </a:cubicBezTo>
                <a:cubicBezTo>
                  <a:pt x="482148" y="14444"/>
                  <a:pt x="483752" y="7720"/>
                  <a:pt x="487145" y="1037"/>
                </a:cubicBezTo>
                <a:lnTo>
                  <a:pt x="487607"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32263" y="1562100"/>
            <a:ext cx="2846731" cy="3733800"/>
          </a:xfrm>
        </p:spPr>
        <p:txBody>
          <a:bodyPr>
            <a:normAutofit/>
          </a:bodyPr>
          <a:lstStyle/>
          <a:p>
            <a:r>
              <a:rPr lang="en-US">
                <a:solidFill>
                  <a:schemeClr val="tx1">
                    <a:lumMod val="85000"/>
                    <a:lumOff val="15000"/>
                  </a:schemeClr>
                </a:solidFill>
              </a:rPr>
              <a:t>Training Programs in Spain</a:t>
            </a:r>
          </a:p>
        </p:txBody>
      </p:sp>
      <p:sp>
        <p:nvSpPr>
          <p:cNvPr id="3" name="Content Placeholder 2"/>
          <p:cNvSpPr>
            <a:spLocks noGrp="1"/>
          </p:cNvSpPr>
          <p:nvPr>
            <p:ph idx="1"/>
          </p:nvPr>
        </p:nvSpPr>
        <p:spPr>
          <a:xfrm>
            <a:off x="4572000" y="733425"/>
            <a:ext cx="3851694" cy="5391150"/>
          </a:xfrm>
        </p:spPr>
        <p:txBody>
          <a:bodyPr anchor="ctr">
            <a:normAutofit/>
          </a:bodyPr>
          <a:lstStyle/>
          <a:p>
            <a:r>
              <a:rPr lang="en-US" sz="1700">
                <a:solidFill>
                  <a:schemeClr val="tx1">
                    <a:lumMod val="85000"/>
                    <a:lumOff val="15000"/>
                  </a:schemeClr>
                </a:solidFill>
              </a:rPr>
              <a:t>Spain's approach to auditor training includes a blend of academic coursework, professional development seminars, and certification programs. The regulatory framework supports ongoing education to ensure auditors possess the necessary skills and knowledge.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A0D747-F38B-4A99-9985-62CE8C2476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1BF32B-6CA3-4695-8A0C-1AC789B58D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3958402" cy="6858000"/>
          </a:xfrm>
          <a:custGeom>
            <a:avLst/>
            <a:gdLst>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0 w 5434004"/>
              <a:gd name="connsiteY4" fmla="*/ 6857998 h 6858000"/>
              <a:gd name="connsiteX5" fmla="*/ 1049407 w 5434004"/>
              <a:gd name="connsiteY5" fmla="*/ 6857998 h 6858000"/>
              <a:gd name="connsiteX6" fmla="*/ 1033092 w 5434004"/>
              <a:gd name="connsiteY6" fmla="*/ 6843615 h 6858000"/>
              <a:gd name="connsiteX7" fmla="*/ 1004585 w 5434004"/>
              <a:gd name="connsiteY7" fmla="*/ 6800899 h 6858000"/>
              <a:gd name="connsiteX8" fmla="*/ 984086 w 5434004"/>
              <a:gd name="connsiteY8" fmla="*/ 6765441 h 6858000"/>
              <a:gd name="connsiteX9" fmla="*/ 955964 w 5434004"/>
              <a:gd name="connsiteY9" fmla="*/ 6739541 h 6858000"/>
              <a:gd name="connsiteX10" fmla="*/ 945820 w 5434004"/>
              <a:gd name="connsiteY10" fmla="*/ 6673829 h 6858000"/>
              <a:gd name="connsiteX11" fmla="*/ 921540 w 5434004"/>
              <a:gd name="connsiteY11" fmla="*/ 6620155 h 6858000"/>
              <a:gd name="connsiteX12" fmla="*/ 876436 w 5434004"/>
              <a:gd name="connsiteY12" fmla="*/ 6610437 h 6858000"/>
              <a:gd name="connsiteX13" fmla="*/ 876973 w 5434004"/>
              <a:gd name="connsiteY13" fmla="*/ 6596307 h 6858000"/>
              <a:gd name="connsiteX14" fmla="*/ 893782 w 5434004"/>
              <a:gd name="connsiteY14" fmla="*/ 6536039 h 6858000"/>
              <a:gd name="connsiteX15" fmla="*/ 830281 w 5434004"/>
              <a:gd name="connsiteY15" fmla="*/ 6239239 h 6858000"/>
              <a:gd name="connsiteX16" fmla="*/ 816373 w 5434004"/>
              <a:gd name="connsiteY16" fmla="*/ 6116986 h 6858000"/>
              <a:gd name="connsiteX17" fmla="*/ 788606 w 5434004"/>
              <a:gd name="connsiteY17" fmla="*/ 5895434 h 6858000"/>
              <a:gd name="connsiteX18" fmla="*/ 762315 w 5434004"/>
              <a:gd name="connsiteY18" fmla="*/ 5848019 h 6858000"/>
              <a:gd name="connsiteX19" fmla="*/ 714842 w 5434004"/>
              <a:gd name="connsiteY19" fmla="*/ 5722306 h 6858000"/>
              <a:gd name="connsiteX20" fmla="*/ 679500 w 5434004"/>
              <a:gd name="connsiteY20" fmla="*/ 5528085 h 6858000"/>
              <a:gd name="connsiteX21" fmla="*/ 660956 w 5434004"/>
              <a:gd name="connsiteY21" fmla="*/ 5506768 h 6858000"/>
              <a:gd name="connsiteX22" fmla="*/ 642957 w 5434004"/>
              <a:gd name="connsiteY22" fmla="*/ 5473318 h 6858000"/>
              <a:gd name="connsiteX23" fmla="*/ 602099 w 5434004"/>
              <a:gd name="connsiteY23" fmla="*/ 5418521 h 6858000"/>
              <a:gd name="connsiteX24" fmla="*/ 563009 w 5434004"/>
              <a:gd name="connsiteY24" fmla="*/ 5337536 h 6858000"/>
              <a:gd name="connsiteX25" fmla="*/ 584675 w 5434004"/>
              <a:gd name="connsiteY25" fmla="*/ 5255190 h 6858000"/>
              <a:gd name="connsiteX26" fmla="*/ 564878 w 5434004"/>
              <a:gd name="connsiteY26" fmla="*/ 5208171 h 6858000"/>
              <a:gd name="connsiteX27" fmla="*/ 540145 w 5434004"/>
              <a:gd name="connsiteY27" fmla="*/ 4993731 h 6858000"/>
              <a:gd name="connsiteX28" fmla="*/ 512099 w 5434004"/>
              <a:gd name="connsiteY28" fmla="*/ 4896399 h 6858000"/>
              <a:gd name="connsiteX29" fmla="*/ 482378 w 5434004"/>
              <a:gd name="connsiteY29" fmla="*/ 4838613 h 6858000"/>
              <a:gd name="connsiteX30" fmla="*/ 468676 w 5434004"/>
              <a:gd name="connsiteY30" fmla="*/ 4796522 h 6858000"/>
              <a:gd name="connsiteX31" fmla="*/ 430881 w 5434004"/>
              <a:gd name="connsiteY31" fmla="*/ 4672370 h 6858000"/>
              <a:gd name="connsiteX32" fmla="*/ 415292 w 5434004"/>
              <a:gd name="connsiteY32" fmla="*/ 4634253 h 6858000"/>
              <a:gd name="connsiteX33" fmla="*/ 348919 w 5434004"/>
              <a:gd name="connsiteY33" fmla="*/ 4549232 h 6858000"/>
              <a:gd name="connsiteX34" fmla="*/ 292438 w 5434004"/>
              <a:gd name="connsiteY34" fmla="*/ 4479912 h 6858000"/>
              <a:gd name="connsiteX35" fmla="*/ 283567 w 5434004"/>
              <a:gd name="connsiteY35" fmla="*/ 4376609 h 6858000"/>
              <a:gd name="connsiteX36" fmla="*/ 247018 w 5434004"/>
              <a:gd name="connsiteY36" fmla="*/ 4280257 h 6858000"/>
              <a:gd name="connsiteX37" fmla="*/ 243154 w 5434004"/>
              <a:gd name="connsiteY37" fmla="*/ 4208492 h 6858000"/>
              <a:gd name="connsiteX38" fmla="*/ 267243 w 5434004"/>
              <a:gd name="connsiteY38" fmla="*/ 4120636 h 6858000"/>
              <a:gd name="connsiteX39" fmla="*/ 274676 w 5434004"/>
              <a:gd name="connsiteY39" fmla="*/ 4116556 h 6858000"/>
              <a:gd name="connsiteX40" fmla="*/ 274016 w 5434004"/>
              <a:gd name="connsiteY40" fmla="*/ 4109625 h 6858000"/>
              <a:gd name="connsiteX41" fmla="*/ 266711 w 5434004"/>
              <a:gd name="connsiteY41" fmla="*/ 4105624 h 6858000"/>
              <a:gd name="connsiteX42" fmla="*/ 267360 w 5434004"/>
              <a:gd name="connsiteY42" fmla="*/ 4051441 h 6858000"/>
              <a:gd name="connsiteX43" fmla="*/ 280863 w 5434004"/>
              <a:gd name="connsiteY43" fmla="*/ 3988494 h 6858000"/>
              <a:gd name="connsiteX44" fmla="*/ 254473 w 5434004"/>
              <a:gd name="connsiteY44" fmla="*/ 3926485 h 6858000"/>
              <a:gd name="connsiteX45" fmla="*/ 238942 w 5434004"/>
              <a:gd name="connsiteY45" fmla="*/ 3857057 h 6858000"/>
              <a:gd name="connsiteX46" fmla="*/ 229388 w 5434004"/>
              <a:gd name="connsiteY46" fmla="*/ 3815650 h 6858000"/>
              <a:gd name="connsiteX47" fmla="*/ 224025 w 5434004"/>
              <a:gd name="connsiteY47" fmla="*/ 3696745 h 6858000"/>
              <a:gd name="connsiteX48" fmla="*/ 242028 w 5434004"/>
              <a:gd name="connsiteY48" fmla="*/ 3477814 h 6858000"/>
              <a:gd name="connsiteX49" fmla="*/ 239663 w 5434004"/>
              <a:gd name="connsiteY49" fmla="*/ 3375354 h 6858000"/>
              <a:gd name="connsiteX50" fmla="*/ 242939 w 5434004"/>
              <a:gd name="connsiteY50" fmla="*/ 3235494 h 6858000"/>
              <a:gd name="connsiteX51" fmla="*/ 235466 w 5434004"/>
              <a:gd name="connsiteY51" fmla="*/ 3111896 h 6858000"/>
              <a:gd name="connsiteX52" fmla="*/ 225859 w 5434004"/>
              <a:gd name="connsiteY52" fmla="*/ 3061665 h 6858000"/>
              <a:gd name="connsiteX53" fmla="*/ 214543 w 5434004"/>
              <a:gd name="connsiteY53" fmla="*/ 3026187 h 6858000"/>
              <a:gd name="connsiteX54" fmla="*/ 209002 w 5434004"/>
              <a:gd name="connsiteY54" fmla="*/ 2930097 h 6858000"/>
              <a:gd name="connsiteX55" fmla="*/ 209539 w 5434004"/>
              <a:gd name="connsiteY55" fmla="*/ 2768399 h 6858000"/>
              <a:gd name="connsiteX56" fmla="*/ 207490 w 5434004"/>
              <a:gd name="connsiteY56" fmla="*/ 2734615 h 6858000"/>
              <a:gd name="connsiteX57" fmla="*/ 197130 w 5434004"/>
              <a:gd name="connsiteY57" fmla="*/ 2708116 h 6858000"/>
              <a:gd name="connsiteX58" fmla="*/ 187231 w 5434004"/>
              <a:gd name="connsiteY58" fmla="*/ 2704185 h 6858000"/>
              <a:gd name="connsiteX59" fmla="*/ 184723 w 5434004"/>
              <a:gd name="connsiteY59" fmla="*/ 2686011 h 6858000"/>
              <a:gd name="connsiteX60" fmla="*/ 169929 w 5434004"/>
              <a:gd name="connsiteY60" fmla="*/ 2656504 h 6858000"/>
              <a:gd name="connsiteX61" fmla="*/ 188242 w 5434004"/>
              <a:gd name="connsiteY61" fmla="*/ 2589493 h 6858000"/>
              <a:gd name="connsiteX62" fmla="*/ 189125 w 5434004"/>
              <a:gd name="connsiteY62" fmla="*/ 2457617 h 6858000"/>
              <a:gd name="connsiteX63" fmla="*/ 195205 w 5434004"/>
              <a:gd name="connsiteY63" fmla="*/ 2210817 h 6858000"/>
              <a:gd name="connsiteX64" fmla="*/ 175797 w 5434004"/>
              <a:gd name="connsiteY64" fmla="*/ 1901521 h 6858000"/>
              <a:gd name="connsiteX65" fmla="*/ 156134 w 5434004"/>
              <a:gd name="connsiteY65" fmla="*/ 1700722 h 6858000"/>
              <a:gd name="connsiteX66" fmla="*/ 174157 w 5434004"/>
              <a:gd name="connsiteY66" fmla="*/ 1661610 h 6858000"/>
              <a:gd name="connsiteX67" fmla="*/ 180802 w 5434004"/>
              <a:gd name="connsiteY67" fmla="*/ 1640073 h 6858000"/>
              <a:gd name="connsiteX68" fmla="*/ 179221 w 5434004"/>
              <a:gd name="connsiteY68" fmla="*/ 1637398 h 6858000"/>
              <a:gd name="connsiteX69" fmla="*/ 179826 w 5434004"/>
              <a:gd name="connsiteY69" fmla="*/ 1612248 h 6858000"/>
              <a:gd name="connsiteX70" fmla="*/ 198048 w 5434004"/>
              <a:gd name="connsiteY70" fmla="*/ 1498097 h 6858000"/>
              <a:gd name="connsiteX71" fmla="*/ 196329 w 5434004"/>
              <a:gd name="connsiteY71" fmla="*/ 1497364 h 6858000"/>
              <a:gd name="connsiteX72" fmla="*/ 193204 w 5434004"/>
              <a:gd name="connsiteY72" fmla="*/ 1490042 h 6858000"/>
              <a:gd name="connsiteX73" fmla="*/ 211154 w 5434004"/>
              <a:gd name="connsiteY73" fmla="*/ 1451416 h 6858000"/>
              <a:gd name="connsiteX74" fmla="*/ 247750 w 5434004"/>
              <a:gd name="connsiteY74" fmla="*/ 1281781 h 6858000"/>
              <a:gd name="connsiteX75" fmla="*/ 323114 w 5434004"/>
              <a:gd name="connsiteY75" fmla="*/ 1074754 h 6858000"/>
              <a:gd name="connsiteX76" fmla="*/ 357209 w 5434004"/>
              <a:gd name="connsiteY76" fmla="*/ 1019094 h 6858000"/>
              <a:gd name="connsiteX77" fmla="*/ 393176 w 5434004"/>
              <a:gd name="connsiteY77" fmla="*/ 938921 h 6858000"/>
              <a:gd name="connsiteX78" fmla="*/ 451503 w 5434004"/>
              <a:gd name="connsiteY78" fmla="*/ 815814 h 6858000"/>
              <a:gd name="connsiteX79" fmla="*/ 567587 w 5434004"/>
              <a:gd name="connsiteY79" fmla="*/ 584070 h 6858000"/>
              <a:gd name="connsiteX80" fmla="*/ 592609 w 5434004"/>
              <a:gd name="connsiteY80" fmla="*/ 461805 h 6858000"/>
              <a:gd name="connsiteX81" fmla="*/ 624563 w 5434004"/>
              <a:gd name="connsiteY81" fmla="*/ 360945 h 6858000"/>
              <a:gd name="connsiteX82" fmla="*/ 627056 w 5434004"/>
              <a:gd name="connsiteY82" fmla="*/ 226335 h 6858000"/>
              <a:gd name="connsiteX83" fmla="*/ 655851 w 5434004"/>
              <a:gd name="connsiteY83" fmla="*/ 51690 h 6858000"/>
              <a:gd name="connsiteX84" fmla="*/ 653984 w 5434004"/>
              <a:gd name="connsiteY84" fmla="*/ 22133 h 6858000"/>
              <a:gd name="connsiteX85" fmla="*/ 643279 w 5434004"/>
              <a:gd name="connsiteY85" fmla="*/ 1037 h 6858000"/>
              <a:gd name="connsiteX0" fmla="*/ 643741 w 5434004"/>
              <a:gd name="connsiteY0" fmla="*/ 0 h 6858000"/>
              <a:gd name="connsiteX1" fmla="*/ 5434004 w 5434004"/>
              <a:gd name="connsiteY1" fmla="*/ 0 h 6858000"/>
              <a:gd name="connsiteX2" fmla="*/ 5434004 w 5434004"/>
              <a:gd name="connsiteY2" fmla="*/ 6858000 h 6858000"/>
              <a:gd name="connsiteX3" fmla="*/ 0 w 5434004"/>
              <a:gd name="connsiteY3" fmla="*/ 6858000 h 6858000"/>
              <a:gd name="connsiteX4" fmla="*/ 1049407 w 5434004"/>
              <a:gd name="connsiteY4" fmla="*/ 6857998 h 6858000"/>
              <a:gd name="connsiteX5" fmla="*/ 1033092 w 5434004"/>
              <a:gd name="connsiteY5" fmla="*/ 6843615 h 6858000"/>
              <a:gd name="connsiteX6" fmla="*/ 1004585 w 5434004"/>
              <a:gd name="connsiteY6" fmla="*/ 6800899 h 6858000"/>
              <a:gd name="connsiteX7" fmla="*/ 984086 w 5434004"/>
              <a:gd name="connsiteY7" fmla="*/ 6765441 h 6858000"/>
              <a:gd name="connsiteX8" fmla="*/ 955964 w 5434004"/>
              <a:gd name="connsiteY8" fmla="*/ 6739541 h 6858000"/>
              <a:gd name="connsiteX9" fmla="*/ 945820 w 5434004"/>
              <a:gd name="connsiteY9" fmla="*/ 6673829 h 6858000"/>
              <a:gd name="connsiteX10" fmla="*/ 921540 w 5434004"/>
              <a:gd name="connsiteY10" fmla="*/ 6620155 h 6858000"/>
              <a:gd name="connsiteX11" fmla="*/ 876436 w 5434004"/>
              <a:gd name="connsiteY11" fmla="*/ 6610437 h 6858000"/>
              <a:gd name="connsiteX12" fmla="*/ 876973 w 5434004"/>
              <a:gd name="connsiteY12" fmla="*/ 6596307 h 6858000"/>
              <a:gd name="connsiteX13" fmla="*/ 893782 w 5434004"/>
              <a:gd name="connsiteY13" fmla="*/ 6536039 h 6858000"/>
              <a:gd name="connsiteX14" fmla="*/ 830281 w 5434004"/>
              <a:gd name="connsiteY14" fmla="*/ 6239239 h 6858000"/>
              <a:gd name="connsiteX15" fmla="*/ 816373 w 5434004"/>
              <a:gd name="connsiteY15" fmla="*/ 6116986 h 6858000"/>
              <a:gd name="connsiteX16" fmla="*/ 788606 w 5434004"/>
              <a:gd name="connsiteY16" fmla="*/ 5895434 h 6858000"/>
              <a:gd name="connsiteX17" fmla="*/ 762315 w 5434004"/>
              <a:gd name="connsiteY17" fmla="*/ 5848019 h 6858000"/>
              <a:gd name="connsiteX18" fmla="*/ 714842 w 5434004"/>
              <a:gd name="connsiteY18" fmla="*/ 5722306 h 6858000"/>
              <a:gd name="connsiteX19" fmla="*/ 679500 w 5434004"/>
              <a:gd name="connsiteY19" fmla="*/ 5528085 h 6858000"/>
              <a:gd name="connsiteX20" fmla="*/ 660956 w 5434004"/>
              <a:gd name="connsiteY20" fmla="*/ 5506768 h 6858000"/>
              <a:gd name="connsiteX21" fmla="*/ 642957 w 5434004"/>
              <a:gd name="connsiteY21" fmla="*/ 5473318 h 6858000"/>
              <a:gd name="connsiteX22" fmla="*/ 602099 w 5434004"/>
              <a:gd name="connsiteY22" fmla="*/ 5418521 h 6858000"/>
              <a:gd name="connsiteX23" fmla="*/ 563009 w 5434004"/>
              <a:gd name="connsiteY23" fmla="*/ 5337536 h 6858000"/>
              <a:gd name="connsiteX24" fmla="*/ 584675 w 5434004"/>
              <a:gd name="connsiteY24" fmla="*/ 5255190 h 6858000"/>
              <a:gd name="connsiteX25" fmla="*/ 564878 w 5434004"/>
              <a:gd name="connsiteY25" fmla="*/ 5208171 h 6858000"/>
              <a:gd name="connsiteX26" fmla="*/ 540145 w 5434004"/>
              <a:gd name="connsiteY26" fmla="*/ 4993731 h 6858000"/>
              <a:gd name="connsiteX27" fmla="*/ 512099 w 5434004"/>
              <a:gd name="connsiteY27" fmla="*/ 4896399 h 6858000"/>
              <a:gd name="connsiteX28" fmla="*/ 482378 w 5434004"/>
              <a:gd name="connsiteY28" fmla="*/ 4838613 h 6858000"/>
              <a:gd name="connsiteX29" fmla="*/ 468676 w 5434004"/>
              <a:gd name="connsiteY29" fmla="*/ 4796522 h 6858000"/>
              <a:gd name="connsiteX30" fmla="*/ 430881 w 5434004"/>
              <a:gd name="connsiteY30" fmla="*/ 4672370 h 6858000"/>
              <a:gd name="connsiteX31" fmla="*/ 415292 w 5434004"/>
              <a:gd name="connsiteY31" fmla="*/ 4634253 h 6858000"/>
              <a:gd name="connsiteX32" fmla="*/ 348919 w 5434004"/>
              <a:gd name="connsiteY32" fmla="*/ 4549232 h 6858000"/>
              <a:gd name="connsiteX33" fmla="*/ 292438 w 5434004"/>
              <a:gd name="connsiteY33" fmla="*/ 4479912 h 6858000"/>
              <a:gd name="connsiteX34" fmla="*/ 283567 w 5434004"/>
              <a:gd name="connsiteY34" fmla="*/ 4376609 h 6858000"/>
              <a:gd name="connsiteX35" fmla="*/ 247018 w 5434004"/>
              <a:gd name="connsiteY35" fmla="*/ 4280257 h 6858000"/>
              <a:gd name="connsiteX36" fmla="*/ 243154 w 5434004"/>
              <a:gd name="connsiteY36" fmla="*/ 4208492 h 6858000"/>
              <a:gd name="connsiteX37" fmla="*/ 267243 w 5434004"/>
              <a:gd name="connsiteY37" fmla="*/ 4120636 h 6858000"/>
              <a:gd name="connsiteX38" fmla="*/ 274676 w 5434004"/>
              <a:gd name="connsiteY38" fmla="*/ 4116556 h 6858000"/>
              <a:gd name="connsiteX39" fmla="*/ 274016 w 5434004"/>
              <a:gd name="connsiteY39" fmla="*/ 4109625 h 6858000"/>
              <a:gd name="connsiteX40" fmla="*/ 266711 w 5434004"/>
              <a:gd name="connsiteY40" fmla="*/ 4105624 h 6858000"/>
              <a:gd name="connsiteX41" fmla="*/ 267360 w 5434004"/>
              <a:gd name="connsiteY41" fmla="*/ 4051441 h 6858000"/>
              <a:gd name="connsiteX42" fmla="*/ 280863 w 5434004"/>
              <a:gd name="connsiteY42" fmla="*/ 3988494 h 6858000"/>
              <a:gd name="connsiteX43" fmla="*/ 254473 w 5434004"/>
              <a:gd name="connsiteY43" fmla="*/ 3926485 h 6858000"/>
              <a:gd name="connsiteX44" fmla="*/ 238942 w 5434004"/>
              <a:gd name="connsiteY44" fmla="*/ 3857057 h 6858000"/>
              <a:gd name="connsiteX45" fmla="*/ 229388 w 5434004"/>
              <a:gd name="connsiteY45" fmla="*/ 3815650 h 6858000"/>
              <a:gd name="connsiteX46" fmla="*/ 224025 w 5434004"/>
              <a:gd name="connsiteY46" fmla="*/ 3696745 h 6858000"/>
              <a:gd name="connsiteX47" fmla="*/ 242028 w 5434004"/>
              <a:gd name="connsiteY47" fmla="*/ 3477814 h 6858000"/>
              <a:gd name="connsiteX48" fmla="*/ 239663 w 5434004"/>
              <a:gd name="connsiteY48" fmla="*/ 3375354 h 6858000"/>
              <a:gd name="connsiteX49" fmla="*/ 242939 w 5434004"/>
              <a:gd name="connsiteY49" fmla="*/ 3235494 h 6858000"/>
              <a:gd name="connsiteX50" fmla="*/ 235466 w 5434004"/>
              <a:gd name="connsiteY50" fmla="*/ 3111896 h 6858000"/>
              <a:gd name="connsiteX51" fmla="*/ 225859 w 5434004"/>
              <a:gd name="connsiteY51" fmla="*/ 3061665 h 6858000"/>
              <a:gd name="connsiteX52" fmla="*/ 214543 w 5434004"/>
              <a:gd name="connsiteY52" fmla="*/ 3026187 h 6858000"/>
              <a:gd name="connsiteX53" fmla="*/ 209002 w 5434004"/>
              <a:gd name="connsiteY53" fmla="*/ 2930097 h 6858000"/>
              <a:gd name="connsiteX54" fmla="*/ 209539 w 5434004"/>
              <a:gd name="connsiteY54" fmla="*/ 2768399 h 6858000"/>
              <a:gd name="connsiteX55" fmla="*/ 207490 w 5434004"/>
              <a:gd name="connsiteY55" fmla="*/ 2734615 h 6858000"/>
              <a:gd name="connsiteX56" fmla="*/ 197130 w 5434004"/>
              <a:gd name="connsiteY56" fmla="*/ 2708116 h 6858000"/>
              <a:gd name="connsiteX57" fmla="*/ 187231 w 5434004"/>
              <a:gd name="connsiteY57" fmla="*/ 2704185 h 6858000"/>
              <a:gd name="connsiteX58" fmla="*/ 184723 w 5434004"/>
              <a:gd name="connsiteY58" fmla="*/ 2686011 h 6858000"/>
              <a:gd name="connsiteX59" fmla="*/ 169929 w 5434004"/>
              <a:gd name="connsiteY59" fmla="*/ 2656504 h 6858000"/>
              <a:gd name="connsiteX60" fmla="*/ 188242 w 5434004"/>
              <a:gd name="connsiteY60" fmla="*/ 2589493 h 6858000"/>
              <a:gd name="connsiteX61" fmla="*/ 189125 w 5434004"/>
              <a:gd name="connsiteY61" fmla="*/ 2457617 h 6858000"/>
              <a:gd name="connsiteX62" fmla="*/ 195205 w 5434004"/>
              <a:gd name="connsiteY62" fmla="*/ 2210817 h 6858000"/>
              <a:gd name="connsiteX63" fmla="*/ 175797 w 5434004"/>
              <a:gd name="connsiteY63" fmla="*/ 1901521 h 6858000"/>
              <a:gd name="connsiteX64" fmla="*/ 156134 w 5434004"/>
              <a:gd name="connsiteY64" fmla="*/ 1700722 h 6858000"/>
              <a:gd name="connsiteX65" fmla="*/ 174157 w 5434004"/>
              <a:gd name="connsiteY65" fmla="*/ 1661610 h 6858000"/>
              <a:gd name="connsiteX66" fmla="*/ 180802 w 5434004"/>
              <a:gd name="connsiteY66" fmla="*/ 1640073 h 6858000"/>
              <a:gd name="connsiteX67" fmla="*/ 179221 w 5434004"/>
              <a:gd name="connsiteY67" fmla="*/ 1637398 h 6858000"/>
              <a:gd name="connsiteX68" fmla="*/ 179826 w 5434004"/>
              <a:gd name="connsiteY68" fmla="*/ 1612248 h 6858000"/>
              <a:gd name="connsiteX69" fmla="*/ 198048 w 5434004"/>
              <a:gd name="connsiteY69" fmla="*/ 1498097 h 6858000"/>
              <a:gd name="connsiteX70" fmla="*/ 196329 w 5434004"/>
              <a:gd name="connsiteY70" fmla="*/ 1497364 h 6858000"/>
              <a:gd name="connsiteX71" fmla="*/ 193204 w 5434004"/>
              <a:gd name="connsiteY71" fmla="*/ 1490042 h 6858000"/>
              <a:gd name="connsiteX72" fmla="*/ 211154 w 5434004"/>
              <a:gd name="connsiteY72" fmla="*/ 1451416 h 6858000"/>
              <a:gd name="connsiteX73" fmla="*/ 247750 w 5434004"/>
              <a:gd name="connsiteY73" fmla="*/ 1281781 h 6858000"/>
              <a:gd name="connsiteX74" fmla="*/ 323114 w 5434004"/>
              <a:gd name="connsiteY74" fmla="*/ 1074754 h 6858000"/>
              <a:gd name="connsiteX75" fmla="*/ 357209 w 5434004"/>
              <a:gd name="connsiteY75" fmla="*/ 1019094 h 6858000"/>
              <a:gd name="connsiteX76" fmla="*/ 393176 w 5434004"/>
              <a:gd name="connsiteY76" fmla="*/ 938921 h 6858000"/>
              <a:gd name="connsiteX77" fmla="*/ 451503 w 5434004"/>
              <a:gd name="connsiteY77" fmla="*/ 815814 h 6858000"/>
              <a:gd name="connsiteX78" fmla="*/ 567587 w 5434004"/>
              <a:gd name="connsiteY78" fmla="*/ 584070 h 6858000"/>
              <a:gd name="connsiteX79" fmla="*/ 592609 w 5434004"/>
              <a:gd name="connsiteY79" fmla="*/ 461805 h 6858000"/>
              <a:gd name="connsiteX80" fmla="*/ 624563 w 5434004"/>
              <a:gd name="connsiteY80" fmla="*/ 360945 h 6858000"/>
              <a:gd name="connsiteX81" fmla="*/ 627056 w 5434004"/>
              <a:gd name="connsiteY81" fmla="*/ 226335 h 6858000"/>
              <a:gd name="connsiteX82" fmla="*/ 655851 w 5434004"/>
              <a:gd name="connsiteY82" fmla="*/ 51690 h 6858000"/>
              <a:gd name="connsiteX83" fmla="*/ 653984 w 5434004"/>
              <a:gd name="connsiteY83" fmla="*/ 22133 h 6858000"/>
              <a:gd name="connsiteX84" fmla="*/ 643279 w 5434004"/>
              <a:gd name="connsiteY84" fmla="*/ 1037 h 6858000"/>
              <a:gd name="connsiteX85" fmla="*/ 643741 w 5434004"/>
              <a:gd name="connsiteY85" fmla="*/ 0 h 6858000"/>
              <a:gd name="connsiteX0" fmla="*/ 487607 w 5277870"/>
              <a:gd name="connsiteY0" fmla="*/ 0 h 6858000"/>
              <a:gd name="connsiteX1" fmla="*/ 5277870 w 5277870"/>
              <a:gd name="connsiteY1" fmla="*/ 0 h 6858000"/>
              <a:gd name="connsiteX2" fmla="*/ 5277870 w 5277870"/>
              <a:gd name="connsiteY2" fmla="*/ 6858000 h 6858000"/>
              <a:gd name="connsiteX3" fmla="*/ 893273 w 5277870"/>
              <a:gd name="connsiteY3" fmla="*/ 6857998 h 6858000"/>
              <a:gd name="connsiteX4" fmla="*/ 876958 w 5277870"/>
              <a:gd name="connsiteY4" fmla="*/ 6843615 h 6858000"/>
              <a:gd name="connsiteX5" fmla="*/ 848451 w 5277870"/>
              <a:gd name="connsiteY5" fmla="*/ 6800899 h 6858000"/>
              <a:gd name="connsiteX6" fmla="*/ 827952 w 5277870"/>
              <a:gd name="connsiteY6" fmla="*/ 6765441 h 6858000"/>
              <a:gd name="connsiteX7" fmla="*/ 799830 w 5277870"/>
              <a:gd name="connsiteY7" fmla="*/ 6739541 h 6858000"/>
              <a:gd name="connsiteX8" fmla="*/ 789686 w 5277870"/>
              <a:gd name="connsiteY8" fmla="*/ 6673829 h 6858000"/>
              <a:gd name="connsiteX9" fmla="*/ 765406 w 5277870"/>
              <a:gd name="connsiteY9" fmla="*/ 6620155 h 6858000"/>
              <a:gd name="connsiteX10" fmla="*/ 720302 w 5277870"/>
              <a:gd name="connsiteY10" fmla="*/ 6610437 h 6858000"/>
              <a:gd name="connsiteX11" fmla="*/ 720839 w 5277870"/>
              <a:gd name="connsiteY11" fmla="*/ 6596307 h 6858000"/>
              <a:gd name="connsiteX12" fmla="*/ 737648 w 5277870"/>
              <a:gd name="connsiteY12" fmla="*/ 6536039 h 6858000"/>
              <a:gd name="connsiteX13" fmla="*/ 674147 w 5277870"/>
              <a:gd name="connsiteY13" fmla="*/ 6239239 h 6858000"/>
              <a:gd name="connsiteX14" fmla="*/ 660239 w 5277870"/>
              <a:gd name="connsiteY14" fmla="*/ 6116986 h 6858000"/>
              <a:gd name="connsiteX15" fmla="*/ 632472 w 5277870"/>
              <a:gd name="connsiteY15" fmla="*/ 5895434 h 6858000"/>
              <a:gd name="connsiteX16" fmla="*/ 606181 w 5277870"/>
              <a:gd name="connsiteY16" fmla="*/ 5848019 h 6858000"/>
              <a:gd name="connsiteX17" fmla="*/ 558708 w 5277870"/>
              <a:gd name="connsiteY17" fmla="*/ 5722306 h 6858000"/>
              <a:gd name="connsiteX18" fmla="*/ 523366 w 5277870"/>
              <a:gd name="connsiteY18" fmla="*/ 5528085 h 6858000"/>
              <a:gd name="connsiteX19" fmla="*/ 504822 w 5277870"/>
              <a:gd name="connsiteY19" fmla="*/ 5506768 h 6858000"/>
              <a:gd name="connsiteX20" fmla="*/ 486823 w 5277870"/>
              <a:gd name="connsiteY20" fmla="*/ 5473318 h 6858000"/>
              <a:gd name="connsiteX21" fmla="*/ 445965 w 5277870"/>
              <a:gd name="connsiteY21" fmla="*/ 5418521 h 6858000"/>
              <a:gd name="connsiteX22" fmla="*/ 406875 w 5277870"/>
              <a:gd name="connsiteY22" fmla="*/ 5337536 h 6858000"/>
              <a:gd name="connsiteX23" fmla="*/ 428541 w 5277870"/>
              <a:gd name="connsiteY23" fmla="*/ 5255190 h 6858000"/>
              <a:gd name="connsiteX24" fmla="*/ 408744 w 5277870"/>
              <a:gd name="connsiteY24" fmla="*/ 5208171 h 6858000"/>
              <a:gd name="connsiteX25" fmla="*/ 384011 w 5277870"/>
              <a:gd name="connsiteY25" fmla="*/ 4993731 h 6858000"/>
              <a:gd name="connsiteX26" fmla="*/ 355965 w 5277870"/>
              <a:gd name="connsiteY26" fmla="*/ 4896399 h 6858000"/>
              <a:gd name="connsiteX27" fmla="*/ 326244 w 5277870"/>
              <a:gd name="connsiteY27" fmla="*/ 4838613 h 6858000"/>
              <a:gd name="connsiteX28" fmla="*/ 312542 w 5277870"/>
              <a:gd name="connsiteY28" fmla="*/ 4796522 h 6858000"/>
              <a:gd name="connsiteX29" fmla="*/ 274747 w 5277870"/>
              <a:gd name="connsiteY29" fmla="*/ 4672370 h 6858000"/>
              <a:gd name="connsiteX30" fmla="*/ 259158 w 5277870"/>
              <a:gd name="connsiteY30" fmla="*/ 4634253 h 6858000"/>
              <a:gd name="connsiteX31" fmla="*/ 192785 w 5277870"/>
              <a:gd name="connsiteY31" fmla="*/ 4549232 h 6858000"/>
              <a:gd name="connsiteX32" fmla="*/ 136304 w 5277870"/>
              <a:gd name="connsiteY32" fmla="*/ 4479912 h 6858000"/>
              <a:gd name="connsiteX33" fmla="*/ 127433 w 5277870"/>
              <a:gd name="connsiteY33" fmla="*/ 4376609 h 6858000"/>
              <a:gd name="connsiteX34" fmla="*/ 90884 w 5277870"/>
              <a:gd name="connsiteY34" fmla="*/ 4280257 h 6858000"/>
              <a:gd name="connsiteX35" fmla="*/ 87020 w 5277870"/>
              <a:gd name="connsiteY35" fmla="*/ 4208492 h 6858000"/>
              <a:gd name="connsiteX36" fmla="*/ 111109 w 5277870"/>
              <a:gd name="connsiteY36" fmla="*/ 4120636 h 6858000"/>
              <a:gd name="connsiteX37" fmla="*/ 118542 w 5277870"/>
              <a:gd name="connsiteY37" fmla="*/ 4116556 h 6858000"/>
              <a:gd name="connsiteX38" fmla="*/ 117882 w 5277870"/>
              <a:gd name="connsiteY38" fmla="*/ 4109625 h 6858000"/>
              <a:gd name="connsiteX39" fmla="*/ 110577 w 5277870"/>
              <a:gd name="connsiteY39" fmla="*/ 4105624 h 6858000"/>
              <a:gd name="connsiteX40" fmla="*/ 111226 w 5277870"/>
              <a:gd name="connsiteY40" fmla="*/ 4051441 h 6858000"/>
              <a:gd name="connsiteX41" fmla="*/ 124729 w 5277870"/>
              <a:gd name="connsiteY41" fmla="*/ 3988494 h 6858000"/>
              <a:gd name="connsiteX42" fmla="*/ 98339 w 5277870"/>
              <a:gd name="connsiteY42" fmla="*/ 3926485 h 6858000"/>
              <a:gd name="connsiteX43" fmla="*/ 82808 w 5277870"/>
              <a:gd name="connsiteY43" fmla="*/ 3857057 h 6858000"/>
              <a:gd name="connsiteX44" fmla="*/ 73254 w 5277870"/>
              <a:gd name="connsiteY44" fmla="*/ 3815650 h 6858000"/>
              <a:gd name="connsiteX45" fmla="*/ 67891 w 5277870"/>
              <a:gd name="connsiteY45" fmla="*/ 3696745 h 6858000"/>
              <a:gd name="connsiteX46" fmla="*/ 85894 w 5277870"/>
              <a:gd name="connsiteY46" fmla="*/ 3477814 h 6858000"/>
              <a:gd name="connsiteX47" fmla="*/ 83529 w 5277870"/>
              <a:gd name="connsiteY47" fmla="*/ 3375354 h 6858000"/>
              <a:gd name="connsiteX48" fmla="*/ 86805 w 5277870"/>
              <a:gd name="connsiteY48" fmla="*/ 3235494 h 6858000"/>
              <a:gd name="connsiteX49" fmla="*/ 79332 w 5277870"/>
              <a:gd name="connsiteY49" fmla="*/ 3111896 h 6858000"/>
              <a:gd name="connsiteX50" fmla="*/ 69725 w 5277870"/>
              <a:gd name="connsiteY50" fmla="*/ 3061665 h 6858000"/>
              <a:gd name="connsiteX51" fmla="*/ 58409 w 5277870"/>
              <a:gd name="connsiteY51" fmla="*/ 3026187 h 6858000"/>
              <a:gd name="connsiteX52" fmla="*/ 52868 w 5277870"/>
              <a:gd name="connsiteY52" fmla="*/ 2930097 h 6858000"/>
              <a:gd name="connsiteX53" fmla="*/ 53405 w 5277870"/>
              <a:gd name="connsiteY53" fmla="*/ 2768399 h 6858000"/>
              <a:gd name="connsiteX54" fmla="*/ 51356 w 5277870"/>
              <a:gd name="connsiteY54" fmla="*/ 2734615 h 6858000"/>
              <a:gd name="connsiteX55" fmla="*/ 40996 w 5277870"/>
              <a:gd name="connsiteY55" fmla="*/ 2708116 h 6858000"/>
              <a:gd name="connsiteX56" fmla="*/ 31097 w 5277870"/>
              <a:gd name="connsiteY56" fmla="*/ 2704185 h 6858000"/>
              <a:gd name="connsiteX57" fmla="*/ 28589 w 5277870"/>
              <a:gd name="connsiteY57" fmla="*/ 2686011 h 6858000"/>
              <a:gd name="connsiteX58" fmla="*/ 13795 w 5277870"/>
              <a:gd name="connsiteY58" fmla="*/ 2656504 h 6858000"/>
              <a:gd name="connsiteX59" fmla="*/ 32108 w 5277870"/>
              <a:gd name="connsiteY59" fmla="*/ 2589493 h 6858000"/>
              <a:gd name="connsiteX60" fmla="*/ 32991 w 5277870"/>
              <a:gd name="connsiteY60" fmla="*/ 2457617 h 6858000"/>
              <a:gd name="connsiteX61" fmla="*/ 39071 w 5277870"/>
              <a:gd name="connsiteY61" fmla="*/ 2210817 h 6858000"/>
              <a:gd name="connsiteX62" fmla="*/ 19663 w 5277870"/>
              <a:gd name="connsiteY62" fmla="*/ 1901521 h 6858000"/>
              <a:gd name="connsiteX63" fmla="*/ 0 w 5277870"/>
              <a:gd name="connsiteY63" fmla="*/ 1700722 h 6858000"/>
              <a:gd name="connsiteX64" fmla="*/ 18023 w 5277870"/>
              <a:gd name="connsiteY64" fmla="*/ 1661610 h 6858000"/>
              <a:gd name="connsiteX65" fmla="*/ 24668 w 5277870"/>
              <a:gd name="connsiteY65" fmla="*/ 1640073 h 6858000"/>
              <a:gd name="connsiteX66" fmla="*/ 23087 w 5277870"/>
              <a:gd name="connsiteY66" fmla="*/ 1637398 h 6858000"/>
              <a:gd name="connsiteX67" fmla="*/ 23692 w 5277870"/>
              <a:gd name="connsiteY67" fmla="*/ 1612248 h 6858000"/>
              <a:gd name="connsiteX68" fmla="*/ 41914 w 5277870"/>
              <a:gd name="connsiteY68" fmla="*/ 1498097 h 6858000"/>
              <a:gd name="connsiteX69" fmla="*/ 40195 w 5277870"/>
              <a:gd name="connsiteY69" fmla="*/ 1497364 h 6858000"/>
              <a:gd name="connsiteX70" fmla="*/ 37070 w 5277870"/>
              <a:gd name="connsiteY70" fmla="*/ 1490042 h 6858000"/>
              <a:gd name="connsiteX71" fmla="*/ 55020 w 5277870"/>
              <a:gd name="connsiteY71" fmla="*/ 1451416 h 6858000"/>
              <a:gd name="connsiteX72" fmla="*/ 91616 w 5277870"/>
              <a:gd name="connsiteY72" fmla="*/ 1281781 h 6858000"/>
              <a:gd name="connsiteX73" fmla="*/ 166980 w 5277870"/>
              <a:gd name="connsiteY73" fmla="*/ 1074754 h 6858000"/>
              <a:gd name="connsiteX74" fmla="*/ 201075 w 5277870"/>
              <a:gd name="connsiteY74" fmla="*/ 1019094 h 6858000"/>
              <a:gd name="connsiteX75" fmla="*/ 237042 w 5277870"/>
              <a:gd name="connsiteY75" fmla="*/ 938921 h 6858000"/>
              <a:gd name="connsiteX76" fmla="*/ 295369 w 5277870"/>
              <a:gd name="connsiteY76" fmla="*/ 815814 h 6858000"/>
              <a:gd name="connsiteX77" fmla="*/ 411453 w 5277870"/>
              <a:gd name="connsiteY77" fmla="*/ 584070 h 6858000"/>
              <a:gd name="connsiteX78" fmla="*/ 436475 w 5277870"/>
              <a:gd name="connsiteY78" fmla="*/ 461805 h 6858000"/>
              <a:gd name="connsiteX79" fmla="*/ 468429 w 5277870"/>
              <a:gd name="connsiteY79" fmla="*/ 360945 h 6858000"/>
              <a:gd name="connsiteX80" fmla="*/ 470922 w 5277870"/>
              <a:gd name="connsiteY80" fmla="*/ 226335 h 6858000"/>
              <a:gd name="connsiteX81" fmla="*/ 499717 w 5277870"/>
              <a:gd name="connsiteY81" fmla="*/ 51690 h 6858000"/>
              <a:gd name="connsiteX82" fmla="*/ 497850 w 5277870"/>
              <a:gd name="connsiteY82" fmla="*/ 22133 h 6858000"/>
              <a:gd name="connsiteX83" fmla="*/ 487145 w 5277870"/>
              <a:gd name="connsiteY83" fmla="*/ 1037 h 6858000"/>
              <a:gd name="connsiteX84" fmla="*/ 487607 w 5277870"/>
              <a:gd name="connsiteY8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277870" h="6858000">
                <a:moveTo>
                  <a:pt x="487607" y="0"/>
                </a:moveTo>
                <a:lnTo>
                  <a:pt x="5277870" y="0"/>
                </a:lnTo>
                <a:lnTo>
                  <a:pt x="5277870" y="6858000"/>
                </a:lnTo>
                <a:lnTo>
                  <a:pt x="893273" y="6857998"/>
                </a:lnTo>
                <a:lnTo>
                  <a:pt x="876958" y="6843615"/>
                </a:lnTo>
                <a:lnTo>
                  <a:pt x="848451" y="6800899"/>
                </a:lnTo>
                <a:lnTo>
                  <a:pt x="827952" y="6765441"/>
                </a:lnTo>
                <a:cubicBezTo>
                  <a:pt x="827507" y="6750832"/>
                  <a:pt x="798355" y="6753978"/>
                  <a:pt x="799830" y="6739541"/>
                </a:cubicBezTo>
                <a:cubicBezTo>
                  <a:pt x="786503" y="6723280"/>
                  <a:pt x="803673" y="6682742"/>
                  <a:pt x="789686" y="6673829"/>
                </a:cubicBezTo>
                <a:cubicBezTo>
                  <a:pt x="776006" y="6657903"/>
                  <a:pt x="778015" y="6625745"/>
                  <a:pt x="765406" y="6620155"/>
                </a:cubicBezTo>
                <a:lnTo>
                  <a:pt x="720302" y="6610437"/>
                </a:lnTo>
                <a:lnTo>
                  <a:pt x="720839" y="6596307"/>
                </a:lnTo>
                <a:lnTo>
                  <a:pt x="737648" y="6536039"/>
                </a:lnTo>
                <a:cubicBezTo>
                  <a:pt x="731713" y="6378236"/>
                  <a:pt x="664893" y="6350780"/>
                  <a:pt x="674147" y="6239239"/>
                </a:cubicBezTo>
                <a:cubicBezTo>
                  <a:pt x="668193" y="6196030"/>
                  <a:pt x="677776" y="6168747"/>
                  <a:pt x="660239" y="6116986"/>
                </a:cubicBezTo>
                <a:cubicBezTo>
                  <a:pt x="693882" y="6035788"/>
                  <a:pt x="626477" y="5971885"/>
                  <a:pt x="632472" y="5895434"/>
                </a:cubicBezTo>
                <a:cubicBezTo>
                  <a:pt x="571936" y="5884249"/>
                  <a:pt x="624704" y="5880776"/>
                  <a:pt x="606181" y="5848019"/>
                </a:cubicBezTo>
                <a:cubicBezTo>
                  <a:pt x="593885" y="5819164"/>
                  <a:pt x="572509" y="5775628"/>
                  <a:pt x="558708" y="5722306"/>
                </a:cubicBezTo>
                <a:cubicBezTo>
                  <a:pt x="551746" y="5685812"/>
                  <a:pt x="532346" y="5564008"/>
                  <a:pt x="523366" y="5528085"/>
                </a:cubicBezTo>
                <a:cubicBezTo>
                  <a:pt x="518594" y="5519172"/>
                  <a:pt x="523045" y="5505250"/>
                  <a:pt x="504822" y="5506768"/>
                </a:cubicBezTo>
                <a:cubicBezTo>
                  <a:pt x="482648" y="5506487"/>
                  <a:pt x="511311" y="5459433"/>
                  <a:pt x="486823" y="5473318"/>
                </a:cubicBezTo>
                <a:cubicBezTo>
                  <a:pt x="506358" y="5440194"/>
                  <a:pt x="459463" y="5435836"/>
                  <a:pt x="445965" y="5418521"/>
                </a:cubicBezTo>
                <a:cubicBezTo>
                  <a:pt x="465954" y="5390815"/>
                  <a:pt x="417921" y="5381811"/>
                  <a:pt x="406875" y="5337536"/>
                </a:cubicBezTo>
                <a:cubicBezTo>
                  <a:pt x="430123" y="5306619"/>
                  <a:pt x="399081" y="5307846"/>
                  <a:pt x="428541" y="5255190"/>
                </a:cubicBezTo>
                <a:cubicBezTo>
                  <a:pt x="428852" y="5233629"/>
                  <a:pt x="407502" y="5247189"/>
                  <a:pt x="408744" y="5208171"/>
                </a:cubicBezTo>
                <a:cubicBezTo>
                  <a:pt x="406613" y="5154483"/>
                  <a:pt x="390295" y="5051554"/>
                  <a:pt x="384011" y="4993731"/>
                </a:cubicBezTo>
                <a:cubicBezTo>
                  <a:pt x="373186" y="4967089"/>
                  <a:pt x="370884" y="4912140"/>
                  <a:pt x="355965" y="4896399"/>
                </a:cubicBezTo>
                <a:cubicBezTo>
                  <a:pt x="355837" y="4852829"/>
                  <a:pt x="351078" y="4813709"/>
                  <a:pt x="326244" y="4838613"/>
                </a:cubicBezTo>
                <a:cubicBezTo>
                  <a:pt x="299018" y="4831439"/>
                  <a:pt x="336627" y="4804968"/>
                  <a:pt x="312542" y="4796522"/>
                </a:cubicBezTo>
                <a:lnTo>
                  <a:pt x="274747" y="4672370"/>
                </a:lnTo>
                <a:cubicBezTo>
                  <a:pt x="286762" y="4649487"/>
                  <a:pt x="276585" y="4640072"/>
                  <a:pt x="259158" y="4634253"/>
                </a:cubicBezTo>
                <a:cubicBezTo>
                  <a:pt x="255297" y="4595381"/>
                  <a:pt x="210632" y="4586807"/>
                  <a:pt x="192785" y="4549232"/>
                </a:cubicBezTo>
                <a:cubicBezTo>
                  <a:pt x="175514" y="4501329"/>
                  <a:pt x="155204" y="4520147"/>
                  <a:pt x="136304" y="4479912"/>
                </a:cubicBezTo>
                <a:lnTo>
                  <a:pt x="127433" y="4376609"/>
                </a:lnTo>
                <a:cubicBezTo>
                  <a:pt x="119863" y="4343333"/>
                  <a:pt x="97619" y="4308276"/>
                  <a:pt x="90884" y="4280257"/>
                </a:cubicBezTo>
                <a:cubicBezTo>
                  <a:pt x="94219" y="4220025"/>
                  <a:pt x="104684" y="4233011"/>
                  <a:pt x="87020" y="4208492"/>
                </a:cubicBezTo>
                <a:cubicBezTo>
                  <a:pt x="95065" y="4180444"/>
                  <a:pt x="129022" y="4152083"/>
                  <a:pt x="111109" y="4120636"/>
                </a:cubicBezTo>
                <a:cubicBezTo>
                  <a:pt x="115978" y="4121934"/>
                  <a:pt x="117998" y="4120145"/>
                  <a:pt x="118542" y="4116556"/>
                </a:cubicBezTo>
                <a:cubicBezTo>
                  <a:pt x="118321" y="4114246"/>
                  <a:pt x="118101" y="4111935"/>
                  <a:pt x="117882" y="4109625"/>
                </a:cubicBezTo>
                <a:lnTo>
                  <a:pt x="110577" y="4105624"/>
                </a:lnTo>
                <a:cubicBezTo>
                  <a:pt x="85114" y="4088878"/>
                  <a:pt x="113587" y="4082596"/>
                  <a:pt x="111226" y="4051441"/>
                </a:cubicBezTo>
                <a:cubicBezTo>
                  <a:pt x="111638" y="4036628"/>
                  <a:pt x="118512" y="3985548"/>
                  <a:pt x="124729" y="3988494"/>
                </a:cubicBezTo>
                <a:lnTo>
                  <a:pt x="98339" y="3926485"/>
                </a:lnTo>
                <a:cubicBezTo>
                  <a:pt x="120456" y="3887663"/>
                  <a:pt x="82381" y="3893685"/>
                  <a:pt x="82808" y="3857057"/>
                </a:cubicBezTo>
                <a:cubicBezTo>
                  <a:pt x="89625" y="3836374"/>
                  <a:pt x="88641" y="3824518"/>
                  <a:pt x="73254" y="3815650"/>
                </a:cubicBezTo>
                <a:cubicBezTo>
                  <a:pt x="107452" y="3718923"/>
                  <a:pt x="64680" y="3772318"/>
                  <a:pt x="67891" y="3696745"/>
                </a:cubicBezTo>
                <a:cubicBezTo>
                  <a:pt x="73347" y="3630391"/>
                  <a:pt x="83288" y="3531379"/>
                  <a:pt x="85894" y="3477814"/>
                </a:cubicBezTo>
                <a:cubicBezTo>
                  <a:pt x="88500" y="3424249"/>
                  <a:pt x="86217" y="3377198"/>
                  <a:pt x="83529" y="3375354"/>
                </a:cubicBezTo>
                <a:cubicBezTo>
                  <a:pt x="83101" y="3339059"/>
                  <a:pt x="90016" y="3285266"/>
                  <a:pt x="86805" y="3235494"/>
                </a:cubicBezTo>
                <a:cubicBezTo>
                  <a:pt x="78762" y="3207446"/>
                  <a:pt x="61419" y="3143345"/>
                  <a:pt x="79332" y="3111896"/>
                </a:cubicBezTo>
                <a:cubicBezTo>
                  <a:pt x="59856" y="3117096"/>
                  <a:pt x="85974" y="3072872"/>
                  <a:pt x="69725" y="3061665"/>
                </a:cubicBezTo>
                <a:cubicBezTo>
                  <a:pt x="56184" y="3054621"/>
                  <a:pt x="60953" y="3039562"/>
                  <a:pt x="58409" y="3026187"/>
                </a:cubicBezTo>
                <a:cubicBezTo>
                  <a:pt x="45869" y="3013333"/>
                  <a:pt x="46112" y="2950064"/>
                  <a:pt x="52868" y="2930097"/>
                </a:cubicBezTo>
                <a:cubicBezTo>
                  <a:pt x="80421" y="2876459"/>
                  <a:pt x="32874" y="2811741"/>
                  <a:pt x="53405" y="2768399"/>
                </a:cubicBezTo>
                <a:cubicBezTo>
                  <a:pt x="54801" y="2755814"/>
                  <a:pt x="53816" y="2744722"/>
                  <a:pt x="51356" y="2734615"/>
                </a:cubicBezTo>
                <a:lnTo>
                  <a:pt x="40996" y="2708116"/>
                </a:lnTo>
                <a:lnTo>
                  <a:pt x="31097" y="2704185"/>
                </a:lnTo>
                <a:lnTo>
                  <a:pt x="28589" y="2686011"/>
                </a:lnTo>
                <a:lnTo>
                  <a:pt x="13795" y="2656504"/>
                </a:lnTo>
                <a:cubicBezTo>
                  <a:pt x="56166" y="2648211"/>
                  <a:pt x="-6214" y="2580540"/>
                  <a:pt x="32108" y="2589493"/>
                </a:cubicBezTo>
                <a:cubicBezTo>
                  <a:pt x="22039" y="2539863"/>
                  <a:pt x="41060" y="2531259"/>
                  <a:pt x="32991" y="2457617"/>
                </a:cubicBezTo>
                <a:cubicBezTo>
                  <a:pt x="45635" y="2365891"/>
                  <a:pt x="40786" y="2284833"/>
                  <a:pt x="39071" y="2210817"/>
                </a:cubicBezTo>
                <a:cubicBezTo>
                  <a:pt x="39941" y="2106412"/>
                  <a:pt x="22396" y="1993081"/>
                  <a:pt x="19663" y="1901521"/>
                </a:cubicBezTo>
                <a:cubicBezTo>
                  <a:pt x="10670" y="1826286"/>
                  <a:pt x="4249" y="1796783"/>
                  <a:pt x="0" y="1700722"/>
                </a:cubicBezTo>
                <a:cubicBezTo>
                  <a:pt x="5587" y="1695223"/>
                  <a:pt x="14814" y="1668682"/>
                  <a:pt x="18023" y="1661610"/>
                </a:cubicBezTo>
                <a:lnTo>
                  <a:pt x="24668" y="1640073"/>
                </a:lnTo>
                <a:lnTo>
                  <a:pt x="23087" y="1637398"/>
                </a:lnTo>
                <a:cubicBezTo>
                  <a:pt x="19812" y="1625364"/>
                  <a:pt x="20811" y="1617807"/>
                  <a:pt x="23692" y="1612248"/>
                </a:cubicBezTo>
                <a:lnTo>
                  <a:pt x="41914" y="1498097"/>
                </a:lnTo>
                <a:lnTo>
                  <a:pt x="40195" y="1497364"/>
                </a:lnTo>
                <a:lnTo>
                  <a:pt x="37070" y="1490042"/>
                </a:lnTo>
                <a:lnTo>
                  <a:pt x="55020" y="1451416"/>
                </a:lnTo>
                <a:cubicBezTo>
                  <a:pt x="73102" y="1417430"/>
                  <a:pt x="80421" y="1313985"/>
                  <a:pt x="91616" y="1281781"/>
                </a:cubicBezTo>
                <a:cubicBezTo>
                  <a:pt x="137974" y="1171345"/>
                  <a:pt x="146547" y="1130634"/>
                  <a:pt x="166980" y="1074754"/>
                </a:cubicBezTo>
                <a:cubicBezTo>
                  <a:pt x="181651" y="1040817"/>
                  <a:pt x="190408" y="1034723"/>
                  <a:pt x="201075" y="1019094"/>
                </a:cubicBezTo>
                <a:cubicBezTo>
                  <a:pt x="207201" y="1005265"/>
                  <a:pt x="260932" y="958184"/>
                  <a:pt x="237042" y="938921"/>
                </a:cubicBezTo>
                <a:cubicBezTo>
                  <a:pt x="287348" y="869297"/>
                  <a:pt x="265291" y="876942"/>
                  <a:pt x="295369" y="815814"/>
                </a:cubicBezTo>
                <a:cubicBezTo>
                  <a:pt x="329951" y="751141"/>
                  <a:pt x="383834" y="609442"/>
                  <a:pt x="411453" y="584070"/>
                </a:cubicBezTo>
                <a:cubicBezTo>
                  <a:pt x="438653" y="530431"/>
                  <a:pt x="423178" y="516020"/>
                  <a:pt x="436475" y="461805"/>
                </a:cubicBezTo>
                <a:cubicBezTo>
                  <a:pt x="454281" y="438996"/>
                  <a:pt x="448264" y="386523"/>
                  <a:pt x="468429" y="360945"/>
                </a:cubicBezTo>
                <a:cubicBezTo>
                  <a:pt x="474686" y="267247"/>
                  <a:pt x="468220" y="285413"/>
                  <a:pt x="470922" y="226335"/>
                </a:cubicBezTo>
                <a:cubicBezTo>
                  <a:pt x="481883" y="180653"/>
                  <a:pt x="495229" y="85724"/>
                  <a:pt x="499717" y="51690"/>
                </a:cubicBezTo>
                <a:cubicBezTo>
                  <a:pt x="482601" y="39734"/>
                  <a:pt x="492651" y="34426"/>
                  <a:pt x="497850" y="22133"/>
                </a:cubicBezTo>
                <a:cubicBezTo>
                  <a:pt x="482148" y="14444"/>
                  <a:pt x="483752" y="7720"/>
                  <a:pt x="487145" y="1037"/>
                </a:cubicBezTo>
                <a:lnTo>
                  <a:pt x="487607"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532263" y="1562100"/>
            <a:ext cx="2846731" cy="3733800"/>
          </a:xfrm>
        </p:spPr>
        <p:txBody>
          <a:bodyPr>
            <a:normAutofit/>
          </a:bodyPr>
          <a:lstStyle/>
          <a:p>
            <a:r>
              <a:rPr lang="en-US">
                <a:solidFill>
                  <a:schemeClr val="tx1">
                    <a:lumMod val="85000"/>
                    <a:lumOff val="15000"/>
                  </a:schemeClr>
                </a:solidFill>
              </a:rPr>
              <a:t>Role of Academic Institutions</a:t>
            </a:r>
          </a:p>
        </p:txBody>
      </p:sp>
      <p:sp>
        <p:nvSpPr>
          <p:cNvPr id="3" name="Content Placeholder 2"/>
          <p:cNvSpPr>
            <a:spLocks noGrp="1"/>
          </p:cNvSpPr>
          <p:nvPr>
            <p:ph idx="1"/>
          </p:nvPr>
        </p:nvSpPr>
        <p:spPr>
          <a:xfrm>
            <a:off x="4572000" y="733425"/>
            <a:ext cx="3851694" cy="5391150"/>
          </a:xfrm>
        </p:spPr>
        <p:txBody>
          <a:bodyPr anchor="ctr">
            <a:normAutofit/>
          </a:bodyPr>
          <a:lstStyle/>
          <a:p>
            <a:r>
              <a:rPr lang="en-US" sz="1700">
                <a:solidFill>
                  <a:schemeClr val="tx1">
                    <a:lumMod val="85000"/>
                    <a:lumOff val="15000"/>
                  </a:schemeClr>
                </a:solidFill>
              </a:rPr>
              <a:t>Academic institutions in Greece and Spain are integral to the professional development of financial auditors. They offer specialized training, advanced degree programs, and collaborate with industry professionals to align educational offerings with market needs.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2515456E-B1B1-48C1-8164-7E567F5D4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EA8CF0DC-D23A-4CA2-8463-27F899283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B8A381C4-0C0D-491F-90D8-63CF760B45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5698">
            <a:off x="-146732" y="67946"/>
            <a:ext cx="4806232" cy="6912725"/>
          </a:xfrm>
          <a:custGeom>
            <a:avLst/>
            <a:gdLst>
              <a:gd name="connsiteX0" fmla="*/ 0 w 6408310"/>
              <a:gd name="connsiteY0" fmla="*/ 108934 h 6912725"/>
              <a:gd name="connsiteX1" fmla="*/ 1911522 w 6408310"/>
              <a:gd name="connsiteY1" fmla="*/ 0 h 6912725"/>
              <a:gd name="connsiteX2" fmla="*/ 1916026 w 6408310"/>
              <a:gd name="connsiteY2" fmla="*/ 4704 h 6912725"/>
              <a:gd name="connsiteX3" fmla="*/ 1911112 w 6408310"/>
              <a:gd name="connsiteY3" fmla="*/ 17418 h 6912725"/>
              <a:gd name="connsiteX4" fmla="*/ 1972871 w 6408310"/>
              <a:gd name="connsiteY4" fmla="*/ 72530 h 6912725"/>
              <a:gd name="connsiteX5" fmla="*/ 2069180 w 6408310"/>
              <a:gd name="connsiteY5" fmla="*/ 173199 h 6912725"/>
              <a:gd name="connsiteX6" fmla="*/ 2131569 w 6408310"/>
              <a:gd name="connsiteY6" fmla="*/ 227805 h 6912725"/>
              <a:gd name="connsiteX7" fmla="*/ 2162747 w 6408310"/>
              <a:gd name="connsiteY7" fmla="*/ 239714 h 6912725"/>
              <a:gd name="connsiteX8" fmla="*/ 2220499 w 6408310"/>
              <a:gd name="connsiteY8" fmla="*/ 289903 h 6912725"/>
              <a:gd name="connsiteX9" fmla="*/ 2381978 w 6408310"/>
              <a:gd name="connsiteY9" fmla="*/ 391093 h 6912725"/>
              <a:gd name="connsiteX10" fmla="*/ 2445910 w 6408310"/>
              <a:gd name="connsiteY10" fmla="*/ 463815 h 6912725"/>
              <a:gd name="connsiteX11" fmla="*/ 2531236 w 6408310"/>
              <a:gd name="connsiteY11" fmla="*/ 600817 h 6912725"/>
              <a:gd name="connsiteX12" fmla="*/ 2617149 w 6408310"/>
              <a:gd name="connsiteY12" fmla="*/ 703748 h 6912725"/>
              <a:gd name="connsiteX13" fmla="*/ 2650333 w 6408310"/>
              <a:gd name="connsiteY13" fmla="*/ 720900 h 6912725"/>
              <a:gd name="connsiteX14" fmla="*/ 2705541 w 6408310"/>
              <a:gd name="connsiteY14" fmla="*/ 750090 h 6912725"/>
              <a:gd name="connsiteX15" fmla="*/ 2757210 w 6408310"/>
              <a:gd name="connsiteY15" fmla="*/ 789489 h 6912725"/>
              <a:gd name="connsiteX16" fmla="*/ 2791660 w 6408310"/>
              <a:gd name="connsiteY16" fmla="*/ 816041 h 6912725"/>
              <a:gd name="connsiteX17" fmla="*/ 2840975 w 6408310"/>
              <a:gd name="connsiteY17" fmla="*/ 842225 h 6912725"/>
              <a:gd name="connsiteX18" fmla="*/ 2917970 w 6408310"/>
              <a:gd name="connsiteY18" fmla="*/ 879392 h 6912725"/>
              <a:gd name="connsiteX19" fmla="*/ 2957236 w 6408310"/>
              <a:gd name="connsiteY19" fmla="*/ 906835 h 6912725"/>
              <a:gd name="connsiteX20" fmla="*/ 3117215 w 6408310"/>
              <a:gd name="connsiteY20" fmla="*/ 1073714 h 6912725"/>
              <a:gd name="connsiteX21" fmla="*/ 3250958 w 6408310"/>
              <a:gd name="connsiteY21" fmla="*/ 1130397 h 6912725"/>
              <a:gd name="connsiteX22" fmla="*/ 3496717 w 6408310"/>
              <a:gd name="connsiteY22" fmla="*/ 1260412 h 6912725"/>
              <a:gd name="connsiteX23" fmla="*/ 3494992 w 6408310"/>
              <a:gd name="connsiteY23" fmla="*/ 1268283 h 6912725"/>
              <a:gd name="connsiteX24" fmla="*/ 3508993 w 6408310"/>
              <a:gd name="connsiteY24" fmla="*/ 1287737 h 6912725"/>
              <a:gd name="connsiteX25" fmla="*/ 3512115 w 6408310"/>
              <a:gd name="connsiteY25" fmla="*/ 1288544 h 6912725"/>
              <a:gd name="connsiteX26" fmla="*/ 3548697 w 6408310"/>
              <a:gd name="connsiteY26" fmla="*/ 1363739 h 6912725"/>
              <a:gd name="connsiteX27" fmla="*/ 3656567 w 6408310"/>
              <a:gd name="connsiteY27" fmla="*/ 1479533 h 6912725"/>
              <a:gd name="connsiteX28" fmla="*/ 3661987 w 6408310"/>
              <a:gd name="connsiteY28" fmla="*/ 1491779 h 6912725"/>
              <a:gd name="connsiteX29" fmla="*/ 3667389 w 6408310"/>
              <a:gd name="connsiteY29" fmla="*/ 1495409 h 6912725"/>
              <a:gd name="connsiteX30" fmla="*/ 3800461 w 6408310"/>
              <a:gd name="connsiteY30" fmla="*/ 1696689 h 6912725"/>
              <a:gd name="connsiteX31" fmla="*/ 3933737 w 6408310"/>
              <a:gd name="connsiteY31" fmla="*/ 1853325 h 6912725"/>
              <a:gd name="connsiteX32" fmla="*/ 3946446 w 6408310"/>
              <a:gd name="connsiteY32" fmla="*/ 1903446 h 6912725"/>
              <a:gd name="connsiteX33" fmla="*/ 3960581 w 6408310"/>
              <a:gd name="connsiteY33" fmla="*/ 1913244 h 6912725"/>
              <a:gd name="connsiteX34" fmla="*/ 4015111 w 6408310"/>
              <a:gd name="connsiteY34" fmla="*/ 1956512 h 6912725"/>
              <a:gd name="connsiteX35" fmla="*/ 4070740 w 6408310"/>
              <a:gd name="connsiteY35" fmla="*/ 1999693 h 6912725"/>
              <a:gd name="connsiteX36" fmla="*/ 4091495 w 6408310"/>
              <a:gd name="connsiteY36" fmla="*/ 2064313 h 6912725"/>
              <a:gd name="connsiteX37" fmla="*/ 4118353 w 6408310"/>
              <a:gd name="connsiteY37" fmla="*/ 2073901 h 6912725"/>
              <a:gd name="connsiteX38" fmla="*/ 4123293 w 6408310"/>
              <a:gd name="connsiteY38" fmla="*/ 2075261 h 6912725"/>
              <a:gd name="connsiteX39" fmla="*/ 4166582 w 6408310"/>
              <a:gd name="connsiteY39" fmla="*/ 2120685 h 6912725"/>
              <a:gd name="connsiteX40" fmla="*/ 4213721 w 6408310"/>
              <a:gd name="connsiteY40" fmla="*/ 2168493 h 6912725"/>
              <a:gd name="connsiteX41" fmla="*/ 4250795 w 6408310"/>
              <a:gd name="connsiteY41" fmla="*/ 2261746 h 6912725"/>
              <a:gd name="connsiteX42" fmla="*/ 4295408 w 6408310"/>
              <a:gd name="connsiteY42" fmla="*/ 2340515 h 6912725"/>
              <a:gd name="connsiteX43" fmla="*/ 4318976 w 6408310"/>
              <a:gd name="connsiteY43" fmla="*/ 2371504 h 6912725"/>
              <a:gd name="connsiteX44" fmla="*/ 4323314 w 6408310"/>
              <a:gd name="connsiteY44" fmla="*/ 2378166 h 6912725"/>
              <a:gd name="connsiteX45" fmla="*/ 4323235 w 6408310"/>
              <a:gd name="connsiteY45" fmla="*/ 2378475 h 6912725"/>
              <a:gd name="connsiteX46" fmla="*/ 4327479 w 6408310"/>
              <a:gd name="connsiteY46" fmla="*/ 2385858 h 6912725"/>
              <a:gd name="connsiteX47" fmla="*/ 4331226 w 6408310"/>
              <a:gd name="connsiteY47" fmla="*/ 2390318 h 6912725"/>
              <a:gd name="connsiteX48" fmla="*/ 4339643 w 6408310"/>
              <a:gd name="connsiteY48" fmla="*/ 2403246 h 6912725"/>
              <a:gd name="connsiteX49" fmla="*/ 4341435 w 6408310"/>
              <a:gd name="connsiteY49" fmla="*/ 2408870 h 6912725"/>
              <a:gd name="connsiteX50" fmla="*/ 4340548 w 6408310"/>
              <a:gd name="connsiteY50" fmla="*/ 2412798 h 6912725"/>
              <a:gd name="connsiteX51" fmla="*/ 4351634 w 6408310"/>
              <a:gd name="connsiteY51" fmla="*/ 2443869 h 6912725"/>
              <a:gd name="connsiteX52" fmla="*/ 4380688 w 6408310"/>
              <a:gd name="connsiteY52" fmla="*/ 2504819 h 6912725"/>
              <a:gd name="connsiteX53" fmla="*/ 4399892 w 6408310"/>
              <a:gd name="connsiteY53" fmla="*/ 2537002 h 6912725"/>
              <a:gd name="connsiteX54" fmla="*/ 4449690 w 6408310"/>
              <a:gd name="connsiteY54" fmla="*/ 2628144 h 6912725"/>
              <a:gd name="connsiteX55" fmla="*/ 4512427 w 6408310"/>
              <a:gd name="connsiteY55" fmla="*/ 2840755 h 6912725"/>
              <a:gd name="connsiteX56" fmla="*/ 4591091 w 6408310"/>
              <a:gd name="connsiteY56" fmla="*/ 3036586 h 6912725"/>
              <a:gd name="connsiteX57" fmla="*/ 4757297 w 6408310"/>
              <a:gd name="connsiteY57" fmla="*/ 3388741 h 6912725"/>
              <a:gd name="connsiteX58" fmla="*/ 4755264 w 6408310"/>
              <a:gd name="connsiteY58" fmla="*/ 3461211 h 6912725"/>
              <a:gd name="connsiteX59" fmla="*/ 4776842 w 6408310"/>
              <a:gd name="connsiteY59" fmla="*/ 3503606 h 6912725"/>
              <a:gd name="connsiteX60" fmla="*/ 4815953 w 6408310"/>
              <a:gd name="connsiteY60" fmla="*/ 3543897 h 6912725"/>
              <a:gd name="connsiteX61" fmla="*/ 4826382 w 6408310"/>
              <a:gd name="connsiteY61" fmla="*/ 3589602 h 6912725"/>
              <a:gd name="connsiteX62" fmla="*/ 4900664 w 6408310"/>
              <a:gd name="connsiteY62" fmla="*/ 3697326 h 6912725"/>
              <a:gd name="connsiteX63" fmla="*/ 4944717 w 6408310"/>
              <a:gd name="connsiteY63" fmla="*/ 3795461 h 6912725"/>
              <a:gd name="connsiteX64" fmla="*/ 4981260 w 6408310"/>
              <a:gd name="connsiteY64" fmla="*/ 3887734 h 6912725"/>
              <a:gd name="connsiteX65" fmla="*/ 5000423 w 6408310"/>
              <a:gd name="connsiteY65" fmla="*/ 3933089 h 6912725"/>
              <a:gd name="connsiteX66" fmla="*/ 5033013 w 6408310"/>
              <a:gd name="connsiteY66" fmla="*/ 3937041 h 6912725"/>
              <a:gd name="connsiteX67" fmla="*/ 5081597 w 6408310"/>
              <a:gd name="connsiteY67" fmla="*/ 4013154 h 6912725"/>
              <a:gd name="connsiteX68" fmla="*/ 5088052 w 6408310"/>
              <a:gd name="connsiteY68" fmla="*/ 4027525 h 6912725"/>
              <a:gd name="connsiteX69" fmla="*/ 5189054 w 6408310"/>
              <a:gd name="connsiteY69" fmla="*/ 4098668 h 6912725"/>
              <a:gd name="connsiteX70" fmla="*/ 5228545 w 6408310"/>
              <a:gd name="connsiteY70" fmla="*/ 4146658 h 6912725"/>
              <a:gd name="connsiteX71" fmla="*/ 5268336 w 6408310"/>
              <a:gd name="connsiteY71" fmla="*/ 4194504 h 6912725"/>
              <a:gd name="connsiteX72" fmla="*/ 5317950 w 6408310"/>
              <a:gd name="connsiteY72" fmla="*/ 4267325 h 6912725"/>
              <a:gd name="connsiteX73" fmla="*/ 5598270 w 6408310"/>
              <a:gd name="connsiteY73" fmla="*/ 4563876 h 6912725"/>
              <a:gd name="connsiteX74" fmla="*/ 5833068 w 6408310"/>
              <a:gd name="connsiteY74" fmla="*/ 5016605 h 6912725"/>
              <a:gd name="connsiteX75" fmla="*/ 6045916 w 6408310"/>
              <a:gd name="connsiteY75" fmla="*/ 5405287 h 6912725"/>
              <a:gd name="connsiteX76" fmla="*/ 6117737 w 6408310"/>
              <a:gd name="connsiteY76" fmla="*/ 5538137 h 6912725"/>
              <a:gd name="connsiteX77" fmla="*/ 6144230 w 6408310"/>
              <a:gd name="connsiteY77" fmla="*/ 5635151 h 6912725"/>
              <a:gd name="connsiteX78" fmla="*/ 6176742 w 6408310"/>
              <a:gd name="connsiteY78" fmla="*/ 5809044 h 6912725"/>
              <a:gd name="connsiteX79" fmla="*/ 6245199 w 6408310"/>
              <a:gd name="connsiteY79" fmla="*/ 6038018 h 6912725"/>
              <a:gd name="connsiteX80" fmla="*/ 6303931 w 6408310"/>
              <a:gd name="connsiteY80" fmla="*/ 6175618 h 6912725"/>
              <a:gd name="connsiteX81" fmla="*/ 6336313 w 6408310"/>
              <a:gd name="connsiteY81" fmla="*/ 6345837 h 6912725"/>
              <a:gd name="connsiteX82" fmla="*/ 6401195 w 6408310"/>
              <a:gd name="connsiteY82" fmla="*/ 6542084 h 6912725"/>
              <a:gd name="connsiteX83" fmla="*/ 6408310 w 6408310"/>
              <a:gd name="connsiteY83" fmla="*/ 6612865 h 6912725"/>
              <a:gd name="connsiteX84" fmla="*/ 1146484 w 6408310"/>
              <a:gd name="connsiteY84" fmla="*/ 6912725 h 6912725"/>
              <a:gd name="connsiteX85" fmla="*/ 1108438 w 6408310"/>
              <a:gd name="connsiteY85" fmla="*/ 6825083 h 6912725"/>
              <a:gd name="connsiteX86" fmla="*/ 997867 w 6408310"/>
              <a:gd name="connsiteY86" fmla="*/ 6378703 h 6912725"/>
              <a:gd name="connsiteX87" fmla="*/ 858750 w 6408310"/>
              <a:gd name="connsiteY87" fmla="*/ 5923784 h 6912725"/>
              <a:gd name="connsiteX88" fmla="*/ 860408 w 6408310"/>
              <a:gd name="connsiteY88" fmla="*/ 5860728 h 6912725"/>
              <a:gd name="connsiteX89" fmla="*/ 853644 w 6408310"/>
              <a:gd name="connsiteY89" fmla="*/ 5771381 h 6912725"/>
              <a:gd name="connsiteX90" fmla="*/ 852164 w 6408310"/>
              <a:gd name="connsiteY90" fmla="*/ 5615193 h 6912725"/>
              <a:gd name="connsiteX91" fmla="*/ 831986 w 6408310"/>
              <a:gd name="connsiteY91" fmla="*/ 5402745 h 6912725"/>
              <a:gd name="connsiteX92" fmla="*/ 759590 w 6408310"/>
              <a:gd name="connsiteY92" fmla="*/ 5239800 h 6912725"/>
              <a:gd name="connsiteX93" fmla="*/ 767251 w 6408310"/>
              <a:gd name="connsiteY93" fmla="*/ 5227414 h 6912725"/>
              <a:gd name="connsiteX94" fmla="*/ 745427 w 6408310"/>
              <a:gd name="connsiteY94" fmla="*/ 5118958 h 6912725"/>
              <a:gd name="connsiteX95" fmla="*/ 635950 w 6408310"/>
              <a:gd name="connsiteY95" fmla="*/ 4788294 h 6912725"/>
              <a:gd name="connsiteX96" fmla="*/ 558787 w 6408310"/>
              <a:gd name="connsiteY96" fmla="*/ 4518070 h 6912725"/>
              <a:gd name="connsiteX97" fmla="*/ 555530 w 6408310"/>
              <a:gd name="connsiteY97" fmla="*/ 4444433 h 6912725"/>
              <a:gd name="connsiteX98" fmla="*/ 549378 w 6408310"/>
              <a:gd name="connsiteY98" fmla="*/ 4320965 h 6912725"/>
              <a:gd name="connsiteX99" fmla="*/ 572361 w 6408310"/>
              <a:gd name="connsiteY99" fmla="*/ 4232369 h 6912725"/>
              <a:gd name="connsiteX100" fmla="*/ 556288 w 6408310"/>
              <a:gd name="connsiteY100" fmla="*/ 4127673 h 6912725"/>
              <a:gd name="connsiteX101" fmla="*/ 506660 w 6408310"/>
              <a:gd name="connsiteY101" fmla="*/ 3821119 h 6912725"/>
              <a:gd name="connsiteX102" fmla="*/ 494791 w 6408310"/>
              <a:gd name="connsiteY102" fmla="*/ 3723556 h 6912725"/>
              <a:gd name="connsiteX103" fmla="*/ 490230 w 6408310"/>
              <a:gd name="connsiteY103" fmla="*/ 3508893 h 6912725"/>
              <a:gd name="connsiteX104" fmla="*/ 484223 w 6408310"/>
              <a:gd name="connsiteY104" fmla="*/ 3233179 h 6912725"/>
              <a:gd name="connsiteX105" fmla="*/ 460329 w 6408310"/>
              <a:gd name="connsiteY105" fmla="*/ 3041244 h 6912725"/>
              <a:gd name="connsiteX106" fmla="*/ 407197 w 6408310"/>
              <a:gd name="connsiteY106" fmla="*/ 2812292 h 6912725"/>
              <a:gd name="connsiteX107" fmla="*/ 386122 w 6408310"/>
              <a:gd name="connsiteY107" fmla="*/ 2757841 h 6912725"/>
              <a:gd name="connsiteX108" fmla="*/ 363684 w 6408310"/>
              <a:gd name="connsiteY108" fmla="*/ 2714608 h 6912725"/>
              <a:gd name="connsiteX109" fmla="*/ 330746 w 6408310"/>
              <a:gd name="connsiteY109" fmla="*/ 2625146 h 6912725"/>
              <a:gd name="connsiteX110" fmla="*/ 299927 w 6408310"/>
              <a:gd name="connsiteY110" fmla="*/ 2566177 h 6912725"/>
              <a:gd name="connsiteX111" fmla="*/ 288272 w 6408310"/>
              <a:gd name="connsiteY111" fmla="*/ 2439923 h 6912725"/>
              <a:gd name="connsiteX112" fmla="*/ 233611 w 6408310"/>
              <a:gd name="connsiteY112" fmla="*/ 2326248 h 6912725"/>
              <a:gd name="connsiteX113" fmla="*/ 115057 w 6408310"/>
              <a:gd name="connsiteY113" fmla="*/ 2127916 h 6912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6408310" h="6912725">
                <a:moveTo>
                  <a:pt x="0" y="108934"/>
                </a:moveTo>
                <a:lnTo>
                  <a:pt x="1911522" y="0"/>
                </a:lnTo>
                <a:lnTo>
                  <a:pt x="1916026" y="4704"/>
                </a:lnTo>
                <a:cubicBezTo>
                  <a:pt x="1916562" y="7914"/>
                  <a:pt x="1915147" y="12061"/>
                  <a:pt x="1911112" y="17418"/>
                </a:cubicBezTo>
                <a:cubicBezTo>
                  <a:pt x="1943271" y="27853"/>
                  <a:pt x="1947645" y="36373"/>
                  <a:pt x="1972871" y="72530"/>
                </a:cubicBezTo>
                <a:cubicBezTo>
                  <a:pt x="1980767" y="117667"/>
                  <a:pt x="2061296" y="115435"/>
                  <a:pt x="2069180" y="173199"/>
                </a:cubicBezTo>
                <a:cubicBezTo>
                  <a:pt x="2075196" y="191586"/>
                  <a:pt x="2112853" y="231006"/>
                  <a:pt x="2131569" y="227805"/>
                </a:cubicBezTo>
                <a:cubicBezTo>
                  <a:pt x="2141808" y="233828"/>
                  <a:pt x="2146631" y="247405"/>
                  <a:pt x="2162747" y="239714"/>
                </a:cubicBezTo>
                <a:cubicBezTo>
                  <a:pt x="2183739" y="232191"/>
                  <a:pt x="2206491" y="310465"/>
                  <a:pt x="2220499" y="289903"/>
                </a:cubicBezTo>
                <a:cubicBezTo>
                  <a:pt x="2257038" y="315132"/>
                  <a:pt x="2344409" y="362107"/>
                  <a:pt x="2381978" y="391093"/>
                </a:cubicBezTo>
                <a:cubicBezTo>
                  <a:pt x="2419547" y="420079"/>
                  <a:pt x="2445794" y="442621"/>
                  <a:pt x="2445910" y="463815"/>
                </a:cubicBezTo>
                <a:cubicBezTo>
                  <a:pt x="2462109" y="546053"/>
                  <a:pt x="2496860" y="553382"/>
                  <a:pt x="2531236" y="600817"/>
                </a:cubicBezTo>
                <a:cubicBezTo>
                  <a:pt x="2573647" y="650501"/>
                  <a:pt x="2589314" y="613369"/>
                  <a:pt x="2617149" y="703748"/>
                </a:cubicBezTo>
                <a:cubicBezTo>
                  <a:pt x="2635983" y="695546"/>
                  <a:pt x="2643943" y="702017"/>
                  <a:pt x="2650333" y="720900"/>
                </a:cubicBezTo>
                <a:cubicBezTo>
                  <a:pt x="2671881" y="743975"/>
                  <a:pt x="2701744" y="706344"/>
                  <a:pt x="2705541" y="750090"/>
                </a:cubicBezTo>
                <a:cubicBezTo>
                  <a:pt x="2730861" y="760850"/>
                  <a:pt x="2742856" y="778498"/>
                  <a:pt x="2757210" y="789489"/>
                </a:cubicBezTo>
                <a:cubicBezTo>
                  <a:pt x="2776836" y="801882"/>
                  <a:pt x="2774652" y="796949"/>
                  <a:pt x="2791660" y="816041"/>
                </a:cubicBezTo>
                <a:cubicBezTo>
                  <a:pt x="2815343" y="835699"/>
                  <a:pt x="2784183" y="871086"/>
                  <a:pt x="2840975" y="842225"/>
                </a:cubicBezTo>
                <a:cubicBezTo>
                  <a:pt x="2854681" y="875427"/>
                  <a:pt x="2877032" y="859395"/>
                  <a:pt x="2917970" y="879392"/>
                </a:cubicBezTo>
                <a:cubicBezTo>
                  <a:pt x="2921487" y="903353"/>
                  <a:pt x="2937122" y="907916"/>
                  <a:pt x="2957236" y="906835"/>
                </a:cubicBezTo>
                <a:lnTo>
                  <a:pt x="3117215" y="1073714"/>
                </a:lnTo>
                <a:cubicBezTo>
                  <a:pt x="3153906" y="1089285"/>
                  <a:pt x="3232612" y="1124062"/>
                  <a:pt x="3250958" y="1130397"/>
                </a:cubicBezTo>
                <a:cubicBezTo>
                  <a:pt x="3409574" y="1172733"/>
                  <a:pt x="3456045" y="1237431"/>
                  <a:pt x="3496717" y="1260412"/>
                </a:cubicBezTo>
                <a:lnTo>
                  <a:pt x="3494992" y="1268283"/>
                </a:lnTo>
                <a:cubicBezTo>
                  <a:pt x="3495362" y="1274688"/>
                  <a:pt x="3498760" y="1281160"/>
                  <a:pt x="3508993" y="1287737"/>
                </a:cubicBezTo>
                <a:lnTo>
                  <a:pt x="3512115" y="1288544"/>
                </a:lnTo>
                <a:lnTo>
                  <a:pt x="3548697" y="1363739"/>
                </a:lnTo>
                <a:cubicBezTo>
                  <a:pt x="3572773" y="1395571"/>
                  <a:pt x="3623148" y="1421050"/>
                  <a:pt x="3656567" y="1479533"/>
                </a:cubicBezTo>
                <a:lnTo>
                  <a:pt x="3661987" y="1491779"/>
                </a:lnTo>
                <a:lnTo>
                  <a:pt x="3667389" y="1495409"/>
                </a:lnTo>
                <a:lnTo>
                  <a:pt x="3800461" y="1696689"/>
                </a:lnTo>
                <a:cubicBezTo>
                  <a:pt x="3835546" y="1747791"/>
                  <a:pt x="3913146" y="1811386"/>
                  <a:pt x="3933737" y="1853325"/>
                </a:cubicBezTo>
                <a:lnTo>
                  <a:pt x="3946446" y="1903446"/>
                </a:lnTo>
                <a:lnTo>
                  <a:pt x="3960581" y="1913244"/>
                </a:lnTo>
                <a:cubicBezTo>
                  <a:pt x="3979608" y="1926434"/>
                  <a:pt x="3998210" y="1940240"/>
                  <a:pt x="4015111" y="1956512"/>
                </a:cubicBezTo>
                <a:cubicBezTo>
                  <a:pt x="4083226" y="1956238"/>
                  <a:pt x="4031943" y="1969929"/>
                  <a:pt x="4070740" y="1999693"/>
                </a:cubicBezTo>
                <a:cubicBezTo>
                  <a:pt x="4027554" y="2022282"/>
                  <a:pt x="4128681" y="2025600"/>
                  <a:pt x="4091495" y="2064313"/>
                </a:cubicBezTo>
                <a:cubicBezTo>
                  <a:pt x="4099733" y="2068504"/>
                  <a:pt x="4108887" y="2071343"/>
                  <a:pt x="4118353" y="2073901"/>
                </a:cubicBezTo>
                <a:lnTo>
                  <a:pt x="4123293" y="2075261"/>
                </a:lnTo>
                <a:lnTo>
                  <a:pt x="4166582" y="2120685"/>
                </a:lnTo>
                <a:lnTo>
                  <a:pt x="4213721" y="2168493"/>
                </a:lnTo>
                <a:lnTo>
                  <a:pt x="4250795" y="2261746"/>
                </a:lnTo>
                <a:lnTo>
                  <a:pt x="4295408" y="2340515"/>
                </a:lnTo>
                <a:cubicBezTo>
                  <a:pt x="4303294" y="2350172"/>
                  <a:pt x="4311232" y="2360551"/>
                  <a:pt x="4318976" y="2371504"/>
                </a:cubicBezTo>
                <a:lnTo>
                  <a:pt x="4323314" y="2378166"/>
                </a:lnTo>
                <a:cubicBezTo>
                  <a:pt x="4323288" y="2378269"/>
                  <a:pt x="4323261" y="2378372"/>
                  <a:pt x="4323235" y="2378475"/>
                </a:cubicBezTo>
                <a:cubicBezTo>
                  <a:pt x="4323820" y="2380303"/>
                  <a:pt x="4325112" y="2382633"/>
                  <a:pt x="4327479" y="2385858"/>
                </a:cubicBezTo>
                <a:lnTo>
                  <a:pt x="4331226" y="2390318"/>
                </a:lnTo>
                <a:lnTo>
                  <a:pt x="4339643" y="2403246"/>
                </a:lnTo>
                <a:lnTo>
                  <a:pt x="4341435" y="2408870"/>
                </a:lnTo>
                <a:lnTo>
                  <a:pt x="4340548" y="2412798"/>
                </a:lnTo>
                <a:lnTo>
                  <a:pt x="4351634" y="2443869"/>
                </a:lnTo>
                <a:cubicBezTo>
                  <a:pt x="4370557" y="2458176"/>
                  <a:pt x="4365119" y="2472379"/>
                  <a:pt x="4380688" y="2504819"/>
                </a:cubicBezTo>
                <a:cubicBezTo>
                  <a:pt x="4393528" y="2510493"/>
                  <a:pt x="4397884" y="2522485"/>
                  <a:pt x="4399892" y="2537002"/>
                </a:cubicBezTo>
                <a:cubicBezTo>
                  <a:pt x="4420218" y="2562143"/>
                  <a:pt x="4430910" y="2594831"/>
                  <a:pt x="4449690" y="2628144"/>
                </a:cubicBezTo>
                <a:cubicBezTo>
                  <a:pt x="4468446" y="2678770"/>
                  <a:pt x="4488860" y="2772681"/>
                  <a:pt x="4512427" y="2840755"/>
                </a:cubicBezTo>
                <a:lnTo>
                  <a:pt x="4591091" y="3036586"/>
                </a:lnTo>
                <a:cubicBezTo>
                  <a:pt x="4639934" y="3158078"/>
                  <a:pt x="4730818" y="3310586"/>
                  <a:pt x="4757297" y="3388741"/>
                </a:cubicBezTo>
                <a:cubicBezTo>
                  <a:pt x="4756620" y="3412898"/>
                  <a:pt x="4755942" y="3437054"/>
                  <a:pt x="4755264" y="3461211"/>
                </a:cubicBezTo>
                <a:cubicBezTo>
                  <a:pt x="4763881" y="3469559"/>
                  <a:pt x="4774382" y="3498341"/>
                  <a:pt x="4776842" y="3503606"/>
                </a:cubicBezTo>
                <a:cubicBezTo>
                  <a:pt x="4776789" y="3503947"/>
                  <a:pt x="4816006" y="3543555"/>
                  <a:pt x="4815953" y="3543897"/>
                </a:cubicBezTo>
                <a:lnTo>
                  <a:pt x="4826382" y="3589602"/>
                </a:lnTo>
                <a:cubicBezTo>
                  <a:pt x="4854724" y="3618181"/>
                  <a:pt x="4872282" y="3672884"/>
                  <a:pt x="4900664" y="3697326"/>
                </a:cubicBezTo>
                <a:cubicBezTo>
                  <a:pt x="4872593" y="3751610"/>
                  <a:pt x="4889332" y="3712092"/>
                  <a:pt x="4944717" y="3795461"/>
                </a:cubicBezTo>
                <a:cubicBezTo>
                  <a:pt x="4981269" y="3830092"/>
                  <a:pt x="4951776" y="3836266"/>
                  <a:pt x="4981260" y="3887734"/>
                </a:cubicBezTo>
                <a:cubicBezTo>
                  <a:pt x="4992187" y="3900180"/>
                  <a:pt x="5000945" y="3922491"/>
                  <a:pt x="5000423" y="3933089"/>
                </a:cubicBezTo>
                <a:lnTo>
                  <a:pt x="5033013" y="3937041"/>
                </a:lnTo>
                <a:lnTo>
                  <a:pt x="5081597" y="4013154"/>
                </a:lnTo>
                <a:lnTo>
                  <a:pt x="5088052" y="4027525"/>
                </a:lnTo>
                <a:lnTo>
                  <a:pt x="5189054" y="4098668"/>
                </a:lnTo>
                <a:lnTo>
                  <a:pt x="5228545" y="4146658"/>
                </a:lnTo>
                <a:lnTo>
                  <a:pt x="5268336" y="4194504"/>
                </a:lnTo>
                <a:cubicBezTo>
                  <a:pt x="5282676" y="4201217"/>
                  <a:pt x="5302948" y="4267012"/>
                  <a:pt x="5317950" y="4267325"/>
                </a:cubicBezTo>
                <a:cubicBezTo>
                  <a:pt x="5371561" y="4431932"/>
                  <a:pt x="5512417" y="4438996"/>
                  <a:pt x="5598270" y="4563876"/>
                </a:cubicBezTo>
                <a:cubicBezTo>
                  <a:pt x="5684123" y="4688756"/>
                  <a:pt x="5658748" y="4766617"/>
                  <a:pt x="5833068" y="5016605"/>
                </a:cubicBezTo>
                <a:cubicBezTo>
                  <a:pt x="5917959" y="5167124"/>
                  <a:pt x="6007541" y="5258633"/>
                  <a:pt x="6045916" y="5405287"/>
                </a:cubicBezTo>
                <a:cubicBezTo>
                  <a:pt x="6053001" y="5431110"/>
                  <a:pt x="6137180" y="5517469"/>
                  <a:pt x="6117737" y="5538137"/>
                </a:cubicBezTo>
                <a:cubicBezTo>
                  <a:pt x="6096856" y="5567956"/>
                  <a:pt x="6185855" y="5633330"/>
                  <a:pt x="6144230" y="5635151"/>
                </a:cubicBezTo>
                <a:cubicBezTo>
                  <a:pt x="6206267" y="5682015"/>
                  <a:pt x="6167034" y="5753331"/>
                  <a:pt x="6176742" y="5809044"/>
                </a:cubicBezTo>
                <a:cubicBezTo>
                  <a:pt x="6181644" y="5871497"/>
                  <a:pt x="6197878" y="5926431"/>
                  <a:pt x="6245199" y="6038018"/>
                </a:cubicBezTo>
                <a:cubicBezTo>
                  <a:pt x="6276717" y="6104340"/>
                  <a:pt x="6288745" y="6124315"/>
                  <a:pt x="6303931" y="6175618"/>
                </a:cubicBezTo>
                <a:cubicBezTo>
                  <a:pt x="6319117" y="6226921"/>
                  <a:pt x="6298592" y="6320971"/>
                  <a:pt x="6336313" y="6345837"/>
                </a:cubicBezTo>
                <a:cubicBezTo>
                  <a:pt x="6368454" y="6400251"/>
                  <a:pt x="6388884" y="6464262"/>
                  <a:pt x="6401195" y="6542084"/>
                </a:cubicBezTo>
                <a:lnTo>
                  <a:pt x="6408310" y="6612865"/>
                </a:lnTo>
                <a:lnTo>
                  <a:pt x="1146484" y="6912725"/>
                </a:lnTo>
                <a:lnTo>
                  <a:pt x="1108438" y="6825083"/>
                </a:lnTo>
                <a:cubicBezTo>
                  <a:pt x="1057133" y="6684904"/>
                  <a:pt x="1090669" y="6637010"/>
                  <a:pt x="997867" y="6378703"/>
                </a:cubicBezTo>
                <a:cubicBezTo>
                  <a:pt x="956253" y="6228487"/>
                  <a:pt x="874761" y="6010797"/>
                  <a:pt x="858750" y="5923784"/>
                </a:cubicBezTo>
                <a:cubicBezTo>
                  <a:pt x="856924" y="5899993"/>
                  <a:pt x="844018" y="5873122"/>
                  <a:pt x="860408" y="5860728"/>
                </a:cubicBezTo>
                <a:cubicBezTo>
                  <a:pt x="878957" y="5840950"/>
                  <a:pt x="823834" y="5761906"/>
                  <a:pt x="853644" y="5771381"/>
                </a:cubicBezTo>
                <a:cubicBezTo>
                  <a:pt x="815383" y="5715186"/>
                  <a:pt x="852133" y="5665047"/>
                  <a:pt x="852164" y="5615193"/>
                </a:cubicBezTo>
                <a:cubicBezTo>
                  <a:pt x="817076" y="5571334"/>
                  <a:pt x="851740" y="5509975"/>
                  <a:pt x="831986" y="5402745"/>
                </a:cubicBezTo>
                <a:cubicBezTo>
                  <a:pt x="792037" y="5354630"/>
                  <a:pt x="819063" y="5330513"/>
                  <a:pt x="759590" y="5239800"/>
                </a:cubicBezTo>
                <a:cubicBezTo>
                  <a:pt x="762665" y="5236543"/>
                  <a:pt x="765245" y="5232371"/>
                  <a:pt x="767251" y="5227414"/>
                </a:cubicBezTo>
                <a:cubicBezTo>
                  <a:pt x="778914" y="5198604"/>
                  <a:pt x="769142" y="5150045"/>
                  <a:pt x="745427" y="5118958"/>
                </a:cubicBezTo>
                <a:cubicBezTo>
                  <a:pt x="660991" y="4975263"/>
                  <a:pt x="672599" y="4907855"/>
                  <a:pt x="635950" y="4788294"/>
                </a:cubicBezTo>
                <a:cubicBezTo>
                  <a:pt x="600650" y="4653678"/>
                  <a:pt x="646752" y="4690694"/>
                  <a:pt x="558787" y="4518070"/>
                </a:cubicBezTo>
                <a:cubicBezTo>
                  <a:pt x="577057" y="4502442"/>
                  <a:pt x="573633" y="4481342"/>
                  <a:pt x="555530" y="4444433"/>
                </a:cubicBezTo>
                <a:cubicBezTo>
                  <a:pt x="540027" y="4379200"/>
                  <a:pt x="596616" y="4390343"/>
                  <a:pt x="549378" y="4320965"/>
                </a:cubicBezTo>
                <a:cubicBezTo>
                  <a:pt x="581692" y="4336040"/>
                  <a:pt x="535024" y="4198883"/>
                  <a:pt x="572361" y="4232369"/>
                </a:cubicBezTo>
                <a:cubicBezTo>
                  <a:pt x="590648" y="4193014"/>
                  <a:pt x="541489" y="4167113"/>
                  <a:pt x="556288" y="4127673"/>
                </a:cubicBezTo>
                <a:lnTo>
                  <a:pt x="506660" y="3821119"/>
                </a:lnTo>
                <a:cubicBezTo>
                  <a:pt x="481478" y="3781010"/>
                  <a:pt x="483894" y="3751446"/>
                  <a:pt x="494791" y="3723556"/>
                </a:cubicBezTo>
                <a:cubicBezTo>
                  <a:pt x="472516" y="3634460"/>
                  <a:pt x="499836" y="3607209"/>
                  <a:pt x="490230" y="3508893"/>
                </a:cubicBezTo>
                <a:cubicBezTo>
                  <a:pt x="525541" y="3397546"/>
                  <a:pt x="482951" y="3307116"/>
                  <a:pt x="484223" y="3233179"/>
                </a:cubicBezTo>
                <a:cubicBezTo>
                  <a:pt x="465844" y="3133672"/>
                  <a:pt x="460855" y="3219289"/>
                  <a:pt x="460329" y="3041244"/>
                </a:cubicBezTo>
                <a:lnTo>
                  <a:pt x="407197" y="2812292"/>
                </a:lnTo>
                <a:cubicBezTo>
                  <a:pt x="391019" y="2768219"/>
                  <a:pt x="344571" y="2745090"/>
                  <a:pt x="386122" y="2757841"/>
                </a:cubicBezTo>
                <a:cubicBezTo>
                  <a:pt x="381879" y="2743275"/>
                  <a:pt x="360306" y="2721346"/>
                  <a:pt x="363684" y="2714608"/>
                </a:cubicBezTo>
                <a:lnTo>
                  <a:pt x="330746" y="2625146"/>
                </a:lnTo>
                <a:lnTo>
                  <a:pt x="299927" y="2566177"/>
                </a:lnTo>
                <a:cubicBezTo>
                  <a:pt x="300505" y="2524092"/>
                  <a:pt x="287694" y="2482008"/>
                  <a:pt x="288272" y="2439923"/>
                </a:cubicBezTo>
                <a:cubicBezTo>
                  <a:pt x="243273" y="2349673"/>
                  <a:pt x="278610" y="2382839"/>
                  <a:pt x="233611" y="2326248"/>
                </a:cubicBezTo>
                <a:lnTo>
                  <a:pt x="115057" y="212791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3263" y="3641651"/>
            <a:ext cx="3041564" cy="2146374"/>
          </a:xfrm>
        </p:spPr>
        <p:txBody>
          <a:bodyPr anchor="b">
            <a:normAutofit/>
          </a:bodyPr>
          <a:lstStyle/>
          <a:p>
            <a:r>
              <a:rPr lang="en-US" sz="3700">
                <a:solidFill>
                  <a:schemeClr val="tx1">
                    <a:lumMod val="85000"/>
                    <a:lumOff val="15000"/>
                  </a:schemeClr>
                </a:solidFill>
              </a:rPr>
              <a:t>University Contributions in Greece</a:t>
            </a:r>
          </a:p>
        </p:txBody>
      </p:sp>
      <p:sp>
        <p:nvSpPr>
          <p:cNvPr id="3" name="Content Placeholder 2"/>
          <p:cNvSpPr>
            <a:spLocks noGrp="1"/>
          </p:cNvSpPr>
          <p:nvPr>
            <p:ph idx="1"/>
          </p:nvPr>
        </p:nvSpPr>
        <p:spPr>
          <a:xfrm>
            <a:off x="4572000" y="896469"/>
            <a:ext cx="3784647" cy="5323356"/>
          </a:xfrm>
        </p:spPr>
        <p:txBody>
          <a:bodyPr>
            <a:normAutofit/>
          </a:bodyPr>
          <a:lstStyle/>
          <a:p>
            <a:r>
              <a:rPr lang="en-US" sz="1700">
                <a:solidFill>
                  <a:schemeClr val="tx1">
                    <a:lumMod val="85000"/>
                    <a:lumOff val="15000"/>
                  </a:schemeClr>
                </a:solidFill>
              </a:rPr>
              <a:t>Greek universities contribute to auditor training by providing comprehensive programs in accounting and finance. These programs combine theoretical knowledge with practical applications to prepare auditors for the complexities of financial auditing.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515456E-B1B1-48C1-8164-7E567F5D4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A8CF0DC-D23A-4CA2-8463-27F899283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B8A381C4-0C0D-491F-90D8-63CF760B45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5698">
            <a:off x="-146732" y="67946"/>
            <a:ext cx="4806232" cy="6912725"/>
          </a:xfrm>
          <a:custGeom>
            <a:avLst/>
            <a:gdLst>
              <a:gd name="connsiteX0" fmla="*/ 0 w 6408310"/>
              <a:gd name="connsiteY0" fmla="*/ 108934 h 6912725"/>
              <a:gd name="connsiteX1" fmla="*/ 1911522 w 6408310"/>
              <a:gd name="connsiteY1" fmla="*/ 0 h 6912725"/>
              <a:gd name="connsiteX2" fmla="*/ 1916026 w 6408310"/>
              <a:gd name="connsiteY2" fmla="*/ 4704 h 6912725"/>
              <a:gd name="connsiteX3" fmla="*/ 1911112 w 6408310"/>
              <a:gd name="connsiteY3" fmla="*/ 17418 h 6912725"/>
              <a:gd name="connsiteX4" fmla="*/ 1972871 w 6408310"/>
              <a:gd name="connsiteY4" fmla="*/ 72530 h 6912725"/>
              <a:gd name="connsiteX5" fmla="*/ 2069180 w 6408310"/>
              <a:gd name="connsiteY5" fmla="*/ 173199 h 6912725"/>
              <a:gd name="connsiteX6" fmla="*/ 2131569 w 6408310"/>
              <a:gd name="connsiteY6" fmla="*/ 227805 h 6912725"/>
              <a:gd name="connsiteX7" fmla="*/ 2162747 w 6408310"/>
              <a:gd name="connsiteY7" fmla="*/ 239714 h 6912725"/>
              <a:gd name="connsiteX8" fmla="*/ 2220499 w 6408310"/>
              <a:gd name="connsiteY8" fmla="*/ 289903 h 6912725"/>
              <a:gd name="connsiteX9" fmla="*/ 2381978 w 6408310"/>
              <a:gd name="connsiteY9" fmla="*/ 391093 h 6912725"/>
              <a:gd name="connsiteX10" fmla="*/ 2445910 w 6408310"/>
              <a:gd name="connsiteY10" fmla="*/ 463815 h 6912725"/>
              <a:gd name="connsiteX11" fmla="*/ 2531236 w 6408310"/>
              <a:gd name="connsiteY11" fmla="*/ 600817 h 6912725"/>
              <a:gd name="connsiteX12" fmla="*/ 2617149 w 6408310"/>
              <a:gd name="connsiteY12" fmla="*/ 703748 h 6912725"/>
              <a:gd name="connsiteX13" fmla="*/ 2650333 w 6408310"/>
              <a:gd name="connsiteY13" fmla="*/ 720900 h 6912725"/>
              <a:gd name="connsiteX14" fmla="*/ 2705541 w 6408310"/>
              <a:gd name="connsiteY14" fmla="*/ 750090 h 6912725"/>
              <a:gd name="connsiteX15" fmla="*/ 2757210 w 6408310"/>
              <a:gd name="connsiteY15" fmla="*/ 789489 h 6912725"/>
              <a:gd name="connsiteX16" fmla="*/ 2791660 w 6408310"/>
              <a:gd name="connsiteY16" fmla="*/ 816041 h 6912725"/>
              <a:gd name="connsiteX17" fmla="*/ 2840975 w 6408310"/>
              <a:gd name="connsiteY17" fmla="*/ 842225 h 6912725"/>
              <a:gd name="connsiteX18" fmla="*/ 2917970 w 6408310"/>
              <a:gd name="connsiteY18" fmla="*/ 879392 h 6912725"/>
              <a:gd name="connsiteX19" fmla="*/ 2957236 w 6408310"/>
              <a:gd name="connsiteY19" fmla="*/ 906835 h 6912725"/>
              <a:gd name="connsiteX20" fmla="*/ 3117215 w 6408310"/>
              <a:gd name="connsiteY20" fmla="*/ 1073714 h 6912725"/>
              <a:gd name="connsiteX21" fmla="*/ 3250958 w 6408310"/>
              <a:gd name="connsiteY21" fmla="*/ 1130397 h 6912725"/>
              <a:gd name="connsiteX22" fmla="*/ 3496717 w 6408310"/>
              <a:gd name="connsiteY22" fmla="*/ 1260412 h 6912725"/>
              <a:gd name="connsiteX23" fmla="*/ 3494992 w 6408310"/>
              <a:gd name="connsiteY23" fmla="*/ 1268283 h 6912725"/>
              <a:gd name="connsiteX24" fmla="*/ 3508993 w 6408310"/>
              <a:gd name="connsiteY24" fmla="*/ 1287737 h 6912725"/>
              <a:gd name="connsiteX25" fmla="*/ 3512115 w 6408310"/>
              <a:gd name="connsiteY25" fmla="*/ 1288544 h 6912725"/>
              <a:gd name="connsiteX26" fmla="*/ 3548697 w 6408310"/>
              <a:gd name="connsiteY26" fmla="*/ 1363739 h 6912725"/>
              <a:gd name="connsiteX27" fmla="*/ 3656567 w 6408310"/>
              <a:gd name="connsiteY27" fmla="*/ 1479533 h 6912725"/>
              <a:gd name="connsiteX28" fmla="*/ 3661987 w 6408310"/>
              <a:gd name="connsiteY28" fmla="*/ 1491779 h 6912725"/>
              <a:gd name="connsiteX29" fmla="*/ 3667389 w 6408310"/>
              <a:gd name="connsiteY29" fmla="*/ 1495409 h 6912725"/>
              <a:gd name="connsiteX30" fmla="*/ 3800461 w 6408310"/>
              <a:gd name="connsiteY30" fmla="*/ 1696689 h 6912725"/>
              <a:gd name="connsiteX31" fmla="*/ 3933737 w 6408310"/>
              <a:gd name="connsiteY31" fmla="*/ 1853325 h 6912725"/>
              <a:gd name="connsiteX32" fmla="*/ 3946446 w 6408310"/>
              <a:gd name="connsiteY32" fmla="*/ 1903446 h 6912725"/>
              <a:gd name="connsiteX33" fmla="*/ 3960581 w 6408310"/>
              <a:gd name="connsiteY33" fmla="*/ 1913244 h 6912725"/>
              <a:gd name="connsiteX34" fmla="*/ 4015111 w 6408310"/>
              <a:gd name="connsiteY34" fmla="*/ 1956512 h 6912725"/>
              <a:gd name="connsiteX35" fmla="*/ 4070740 w 6408310"/>
              <a:gd name="connsiteY35" fmla="*/ 1999693 h 6912725"/>
              <a:gd name="connsiteX36" fmla="*/ 4091495 w 6408310"/>
              <a:gd name="connsiteY36" fmla="*/ 2064313 h 6912725"/>
              <a:gd name="connsiteX37" fmla="*/ 4118353 w 6408310"/>
              <a:gd name="connsiteY37" fmla="*/ 2073901 h 6912725"/>
              <a:gd name="connsiteX38" fmla="*/ 4123293 w 6408310"/>
              <a:gd name="connsiteY38" fmla="*/ 2075261 h 6912725"/>
              <a:gd name="connsiteX39" fmla="*/ 4166582 w 6408310"/>
              <a:gd name="connsiteY39" fmla="*/ 2120685 h 6912725"/>
              <a:gd name="connsiteX40" fmla="*/ 4213721 w 6408310"/>
              <a:gd name="connsiteY40" fmla="*/ 2168493 h 6912725"/>
              <a:gd name="connsiteX41" fmla="*/ 4250795 w 6408310"/>
              <a:gd name="connsiteY41" fmla="*/ 2261746 h 6912725"/>
              <a:gd name="connsiteX42" fmla="*/ 4295408 w 6408310"/>
              <a:gd name="connsiteY42" fmla="*/ 2340515 h 6912725"/>
              <a:gd name="connsiteX43" fmla="*/ 4318976 w 6408310"/>
              <a:gd name="connsiteY43" fmla="*/ 2371504 h 6912725"/>
              <a:gd name="connsiteX44" fmla="*/ 4323314 w 6408310"/>
              <a:gd name="connsiteY44" fmla="*/ 2378166 h 6912725"/>
              <a:gd name="connsiteX45" fmla="*/ 4323235 w 6408310"/>
              <a:gd name="connsiteY45" fmla="*/ 2378475 h 6912725"/>
              <a:gd name="connsiteX46" fmla="*/ 4327479 w 6408310"/>
              <a:gd name="connsiteY46" fmla="*/ 2385858 h 6912725"/>
              <a:gd name="connsiteX47" fmla="*/ 4331226 w 6408310"/>
              <a:gd name="connsiteY47" fmla="*/ 2390318 h 6912725"/>
              <a:gd name="connsiteX48" fmla="*/ 4339643 w 6408310"/>
              <a:gd name="connsiteY48" fmla="*/ 2403246 h 6912725"/>
              <a:gd name="connsiteX49" fmla="*/ 4341435 w 6408310"/>
              <a:gd name="connsiteY49" fmla="*/ 2408870 h 6912725"/>
              <a:gd name="connsiteX50" fmla="*/ 4340548 w 6408310"/>
              <a:gd name="connsiteY50" fmla="*/ 2412798 h 6912725"/>
              <a:gd name="connsiteX51" fmla="*/ 4351634 w 6408310"/>
              <a:gd name="connsiteY51" fmla="*/ 2443869 h 6912725"/>
              <a:gd name="connsiteX52" fmla="*/ 4380688 w 6408310"/>
              <a:gd name="connsiteY52" fmla="*/ 2504819 h 6912725"/>
              <a:gd name="connsiteX53" fmla="*/ 4399892 w 6408310"/>
              <a:gd name="connsiteY53" fmla="*/ 2537002 h 6912725"/>
              <a:gd name="connsiteX54" fmla="*/ 4449690 w 6408310"/>
              <a:gd name="connsiteY54" fmla="*/ 2628144 h 6912725"/>
              <a:gd name="connsiteX55" fmla="*/ 4512427 w 6408310"/>
              <a:gd name="connsiteY55" fmla="*/ 2840755 h 6912725"/>
              <a:gd name="connsiteX56" fmla="*/ 4591091 w 6408310"/>
              <a:gd name="connsiteY56" fmla="*/ 3036586 h 6912725"/>
              <a:gd name="connsiteX57" fmla="*/ 4757297 w 6408310"/>
              <a:gd name="connsiteY57" fmla="*/ 3388741 h 6912725"/>
              <a:gd name="connsiteX58" fmla="*/ 4755264 w 6408310"/>
              <a:gd name="connsiteY58" fmla="*/ 3461211 h 6912725"/>
              <a:gd name="connsiteX59" fmla="*/ 4776842 w 6408310"/>
              <a:gd name="connsiteY59" fmla="*/ 3503606 h 6912725"/>
              <a:gd name="connsiteX60" fmla="*/ 4815953 w 6408310"/>
              <a:gd name="connsiteY60" fmla="*/ 3543897 h 6912725"/>
              <a:gd name="connsiteX61" fmla="*/ 4826382 w 6408310"/>
              <a:gd name="connsiteY61" fmla="*/ 3589602 h 6912725"/>
              <a:gd name="connsiteX62" fmla="*/ 4900664 w 6408310"/>
              <a:gd name="connsiteY62" fmla="*/ 3697326 h 6912725"/>
              <a:gd name="connsiteX63" fmla="*/ 4944717 w 6408310"/>
              <a:gd name="connsiteY63" fmla="*/ 3795461 h 6912725"/>
              <a:gd name="connsiteX64" fmla="*/ 4981260 w 6408310"/>
              <a:gd name="connsiteY64" fmla="*/ 3887734 h 6912725"/>
              <a:gd name="connsiteX65" fmla="*/ 5000423 w 6408310"/>
              <a:gd name="connsiteY65" fmla="*/ 3933089 h 6912725"/>
              <a:gd name="connsiteX66" fmla="*/ 5033013 w 6408310"/>
              <a:gd name="connsiteY66" fmla="*/ 3937041 h 6912725"/>
              <a:gd name="connsiteX67" fmla="*/ 5081597 w 6408310"/>
              <a:gd name="connsiteY67" fmla="*/ 4013154 h 6912725"/>
              <a:gd name="connsiteX68" fmla="*/ 5088052 w 6408310"/>
              <a:gd name="connsiteY68" fmla="*/ 4027525 h 6912725"/>
              <a:gd name="connsiteX69" fmla="*/ 5189054 w 6408310"/>
              <a:gd name="connsiteY69" fmla="*/ 4098668 h 6912725"/>
              <a:gd name="connsiteX70" fmla="*/ 5228545 w 6408310"/>
              <a:gd name="connsiteY70" fmla="*/ 4146658 h 6912725"/>
              <a:gd name="connsiteX71" fmla="*/ 5268336 w 6408310"/>
              <a:gd name="connsiteY71" fmla="*/ 4194504 h 6912725"/>
              <a:gd name="connsiteX72" fmla="*/ 5317950 w 6408310"/>
              <a:gd name="connsiteY72" fmla="*/ 4267325 h 6912725"/>
              <a:gd name="connsiteX73" fmla="*/ 5598270 w 6408310"/>
              <a:gd name="connsiteY73" fmla="*/ 4563876 h 6912725"/>
              <a:gd name="connsiteX74" fmla="*/ 5833068 w 6408310"/>
              <a:gd name="connsiteY74" fmla="*/ 5016605 h 6912725"/>
              <a:gd name="connsiteX75" fmla="*/ 6045916 w 6408310"/>
              <a:gd name="connsiteY75" fmla="*/ 5405287 h 6912725"/>
              <a:gd name="connsiteX76" fmla="*/ 6117737 w 6408310"/>
              <a:gd name="connsiteY76" fmla="*/ 5538137 h 6912725"/>
              <a:gd name="connsiteX77" fmla="*/ 6144230 w 6408310"/>
              <a:gd name="connsiteY77" fmla="*/ 5635151 h 6912725"/>
              <a:gd name="connsiteX78" fmla="*/ 6176742 w 6408310"/>
              <a:gd name="connsiteY78" fmla="*/ 5809044 h 6912725"/>
              <a:gd name="connsiteX79" fmla="*/ 6245199 w 6408310"/>
              <a:gd name="connsiteY79" fmla="*/ 6038018 h 6912725"/>
              <a:gd name="connsiteX80" fmla="*/ 6303931 w 6408310"/>
              <a:gd name="connsiteY80" fmla="*/ 6175618 h 6912725"/>
              <a:gd name="connsiteX81" fmla="*/ 6336313 w 6408310"/>
              <a:gd name="connsiteY81" fmla="*/ 6345837 h 6912725"/>
              <a:gd name="connsiteX82" fmla="*/ 6401195 w 6408310"/>
              <a:gd name="connsiteY82" fmla="*/ 6542084 h 6912725"/>
              <a:gd name="connsiteX83" fmla="*/ 6408310 w 6408310"/>
              <a:gd name="connsiteY83" fmla="*/ 6612865 h 6912725"/>
              <a:gd name="connsiteX84" fmla="*/ 1146484 w 6408310"/>
              <a:gd name="connsiteY84" fmla="*/ 6912725 h 6912725"/>
              <a:gd name="connsiteX85" fmla="*/ 1108438 w 6408310"/>
              <a:gd name="connsiteY85" fmla="*/ 6825083 h 6912725"/>
              <a:gd name="connsiteX86" fmla="*/ 997867 w 6408310"/>
              <a:gd name="connsiteY86" fmla="*/ 6378703 h 6912725"/>
              <a:gd name="connsiteX87" fmla="*/ 858750 w 6408310"/>
              <a:gd name="connsiteY87" fmla="*/ 5923784 h 6912725"/>
              <a:gd name="connsiteX88" fmla="*/ 860408 w 6408310"/>
              <a:gd name="connsiteY88" fmla="*/ 5860728 h 6912725"/>
              <a:gd name="connsiteX89" fmla="*/ 853644 w 6408310"/>
              <a:gd name="connsiteY89" fmla="*/ 5771381 h 6912725"/>
              <a:gd name="connsiteX90" fmla="*/ 852164 w 6408310"/>
              <a:gd name="connsiteY90" fmla="*/ 5615193 h 6912725"/>
              <a:gd name="connsiteX91" fmla="*/ 831986 w 6408310"/>
              <a:gd name="connsiteY91" fmla="*/ 5402745 h 6912725"/>
              <a:gd name="connsiteX92" fmla="*/ 759590 w 6408310"/>
              <a:gd name="connsiteY92" fmla="*/ 5239800 h 6912725"/>
              <a:gd name="connsiteX93" fmla="*/ 767251 w 6408310"/>
              <a:gd name="connsiteY93" fmla="*/ 5227414 h 6912725"/>
              <a:gd name="connsiteX94" fmla="*/ 745427 w 6408310"/>
              <a:gd name="connsiteY94" fmla="*/ 5118958 h 6912725"/>
              <a:gd name="connsiteX95" fmla="*/ 635950 w 6408310"/>
              <a:gd name="connsiteY95" fmla="*/ 4788294 h 6912725"/>
              <a:gd name="connsiteX96" fmla="*/ 558787 w 6408310"/>
              <a:gd name="connsiteY96" fmla="*/ 4518070 h 6912725"/>
              <a:gd name="connsiteX97" fmla="*/ 555530 w 6408310"/>
              <a:gd name="connsiteY97" fmla="*/ 4444433 h 6912725"/>
              <a:gd name="connsiteX98" fmla="*/ 549378 w 6408310"/>
              <a:gd name="connsiteY98" fmla="*/ 4320965 h 6912725"/>
              <a:gd name="connsiteX99" fmla="*/ 572361 w 6408310"/>
              <a:gd name="connsiteY99" fmla="*/ 4232369 h 6912725"/>
              <a:gd name="connsiteX100" fmla="*/ 556288 w 6408310"/>
              <a:gd name="connsiteY100" fmla="*/ 4127673 h 6912725"/>
              <a:gd name="connsiteX101" fmla="*/ 506660 w 6408310"/>
              <a:gd name="connsiteY101" fmla="*/ 3821119 h 6912725"/>
              <a:gd name="connsiteX102" fmla="*/ 494791 w 6408310"/>
              <a:gd name="connsiteY102" fmla="*/ 3723556 h 6912725"/>
              <a:gd name="connsiteX103" fmla="*/ 490230 w 6408310"/>
              <a:gd name="connsiteY103" fmla="*/ 3508893 h 6912725"/>
              <a:gd name="connsiteX104" fmla="*/ 484223 w 6408310"/>
              <a:gd name="connsiteY104" fmla="*/ 3233179 h 6912725"/>
              <a:gd name="connsiteX105" fmla="*/ 460329 w 6408310"/>
              <a:gd name="connsiteY105" fmla="*/ 3041244 h 6912725"/>
              <a:gd name="connsiteX106" fmla="*/ 407197 w 6408310"/>
              <a:gd name="connsiteY106" fmla="*/ 2812292 h 6912725"/>
              <a:gd name="connsiteX107" fmla="*/ 386122 w 6408310"/>
              <a:gd name="connsiteY107" fmla="*/ 2757841 h 6912725"/>
              <a:gd name="connsiteX108" fmla="*/ 363684 w 6408310"/>
              <a:gd name="connsiteY108" fmla="*/ 2714608 h 6912725"/>
              <a:gd name="connsiteX109" fmla="*/ 330746 w 6408310"/>
              <a:gd name="connsiteY109" fmla="*/ 2625146 h 6912725"/>
              <a:gd name="connsiteX110" fmla="*/ 299927 w 6408310"/>
              <a:gd name="connsiteY110" fmla="*/ 2566177 h 6912725"/>
              <a:gd name="connsiteX111" fmla="*/ 288272 w 6408310"/>
              <a:gd name="connsiteY111" fmla="*/ 2439923 h 6912725"/>
              <a:gd name="connsiteX112" fmla="*/ 233611 w 6408310"/>
              <a:gd name="connsiteY112" fmla="*/ 2326248 h 6912725"/>
              <a:gd name="connsiteX113" fmla="*/ 115057 w 6408310"/>
              <a:gd name="connsiteY113" fmla="*/ 2127916 h 6912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6408310" h="6912725">
                <a:moveTo>
                  <a:pt x="0" y="108934"/>
                </a:moveTo>
                <a:lnTo>
                  <a:pt x="1911522" y="0"/>
                </a:lnTo>
                <a:lnTo>
                  <a:pt x="1916026" y="4704"/>
                </a:lnTo>
                <a:cubicBezTo>
                  <a:pt x="1916562" y="7914"/>
                  <a:pt x="1915147" y="12061"/>
                  <a:pt x="1911112" y="17418"/>
                </a:cubicBezTo>
                <a:cubicBezTo>
                  <a:pt x="1943271" y="27853"/>
                  <a:pt x="1947645" y="36373"/>
                  <a:pt x="1972871" y="72530"/>
                </a:cubicBezTo>
                <a:cubicBezTo>
                  <a:pt x="1980767" y="117667"/>
                  <a:pt x="2061296" y="115435"/>
                  <a:pt x="2069180" y="173199"/>
                </a:cubicBezTo>
                <a:cubicBezTo>
                  <a:pt x="2075196" y="191586"/>
                  <a:pt x="2112853" y="231006"/>
                  <a:pt x="2131569" y="227805"/>
                </a:cubicBezTo>
                <a:cubicBezTo>
                  <a:pt x="2141808" y="233828"/>
                  <a:pt x="2146631" y="247405"/>
                  <a:pt x="2162747" y="239714"/>
                </a:cubicBezTo>
                <a:cubicBezTo>
                  <a:pt x="2183739" y="232191"/>
                  <a:pt x="2206491" y="310465"/>
                  <a:pt x="2220499" y="289903"/>
                </a:cubicBezTo>
                <a:cubicBezTo>
                  <a:pt x="2257038" y="315132"/>
                  <a:pt x="2344409" y="362107"/>
                  <a:pt x="2381978" y="391093"/>
                </a:cubicBezTo>
                <a:cubicBezTo>
                  <a:pt x="2419547" y="420079"/>
                  <a:pt x="2445794" y="442621"/>
                  <a:pt x="2445910" y="463815"/>
                </a:cubicBezTo>
                <a:cubicBezTo>
                  <a:pt x="2462109" y="546053"/>
                  <a:pt x="2496860" y="553382"/>
                  <a:pt x="2531236" y="600817"/>
                </a:cubicBezTo>
                <a:cubicBezTo>
                  <a:pt x="2573647" y="650501"/>
                  <a:pt x="2589314" y="613369"/>
                  <a:pt x="2617149" y="703748"/>
                </a:cubicBezTo>
                <a:cubicBezTo>
                  <a:pt x="2635983" y="695546"/>
                  <a:pt x="2643943" y="702017"/>
                  <a:pt x="2650333" y="720900"/>
                </a:cubicBezTo>
                <a:cubicBezTo>
                  <a:pt x="2671881" y="743975"/>
                  <a:pt x="2701744" y="706344"/>
                  <a:pt x="2705541" y="750090"/>
                </a:cubicBezTo>
                <a:cubicBezTo>
                  <a:pt x="2730861" y="760850"/>
                  <a:pt x="2742856" y="778498"/>
                  <a:pt x="2757210" y="789489"/>
                </a:cubicBezTo>
                <a:cubicBezTo>
                  <a:pt x="2776836" y="801882"/>
                  <a:pt x="2774652" y="796949"/>
                  <a:pt x="2791660" y="816041"/>
                </a:cubicBezTo>
                <a:cubicBezTo>
                  <a:pt x="2815343" y="835699"/>
                  <a:pt x="2784183" y="871086"/>
                  <a:pt x="2840975" y="842225"/>
                </a:cubicBezTo>
                <a:cubicBezTo>
                  <a:pt x="2854681" y="875427"/>
                  <a:pt x="2877032" y="859395"/>
                  <a:pt x="2917970" y="879392"/>
                </a:cubicBezTo>
                <a:cubicBezTo>
                  <a:pt x="2921487" y="903353"/>
                  <a:pt x="2937122" y="907916"/>
                  <a:pt x="2957236" y="906835"/>
                </a:cubicBezTo>
                <a:lnTo>
                  <a:pt x="3117215" y="1073714"/>
                </a:lnTo>
                <a:cubicBezTo>
                  <a:pt x="3153906" y="1089285"/>
                  <a:pt x="3232612" y="1124062"/>
                  <a:pt x="3250958" y="1130397"/>
                </a:cubicBezTo>
                <a:cubicBezTo>
                  <a:pt x="3409574" y="1172733"/>
                  <a:pt x="3456045" y="1237431"/>
                  <a:pt x="3496717" y="1260412"/>
                </a:cubicBezTo>
                <a:lnTo>
                  <a:pt x="3494992" y="1268283"/>
                </a:lnTo>
                <a:cubicBezTo>
                  <a:pt x="3495362" y="1274688"/>
                  <a:pt x="3498760" y="1281160"/>
                  <a:pt x="3508993" y="1287737"/>
                </a:cubicBezTo>
                <a:lnTo>
                  <a:pt x="3512115" y="1288544"/>
                </a:lnTo>
                <a:lnTo>
                  <a:pt x="3548697" y="1363739"/>
                </a:lnTo>
                <a:cubicBezTo>
                  <a:pt x="3572773" y="1395571"/>
                  <a:pt x="3623148" y="1421050"/>
                  <a:pt x="3656567" y="1479533"/>
                </a:cubicBezTo>
                <a:lnTo>
                  <a:pt x="3661987" y="1491779"/>
                </a:lnTo>
                <a:lnTo>
                  <a:pt x="3667389" y="1495409"/>
                </a:lnTo>
                <a:lnTo>
                  <a:pt x="3800461" y="1696689"/>
                </a:lnTo>
                <a:cubicBezTo>
                  <a:pt x="3835546" y="1747791"/>
                  <a:pt x="3913146" y="1811386"/>
                  <a:pt x="3933737" y="1853325"/>
                </a:cubicBezTo>
                <a:lnTo>
                  <a:pt x="3946446" y="1903446"/>
                </a:lnTo>
                <a:lnTo>
                  <a:pt x="3960581" y="1913244"/>
                </a:lnTo>
                <a:cubicBezTo>
                  <a:pt x="3979608" y="1926434"/>
                  <a:pt x="3998210" y="1940240"/>
                  <a:pt x="4015111" y="1956512"/>
                </a:cubicBezTo>
                <a:cubicBezTo>
                  <a:pt x="4083226" y="1956238"/>
                  <a:pt x="4031943" y="1969929"/>
                  <a:pt x="4070740" y="1999693"/>
                </a:cubicBezTo>
                <a:cubicBezTo>
                  <a:pt x="4027554" y="2022282"/>
                  <a:pt x="4128681" y="2025600"/>
                  <a:pt x="4091495" y="2064313"/>
                </a:cubicBezTo>
                <a:cubicBezTo>
                  <a:pt x="4099733" y="2068504"/>
                  <a:pt x="4108887" y="2071343"/>
                  <a:pt x="4118353" y="2073901"/>
                </a:cubicBezTo>
                <a:lnTo>
                  <a:pt x="4123293" y="2075261"/>
                </a:lnTo>
                <a:lnTo>
                  <a:pt x="4166582" y="2120685"/>
                </a:lnTo>
                <a:lnTo>
                  <a:pt x="4213721" y="2168493"/>
                </a:lnTo>
                <a:lnTo>
                  <a:pt x="4250795" y="2261746"/>
                </a:lnTo>
                <a:lnTo>
                  <a:pt x="4295408" y="2340515"/>
                </a:lnTo>
                <a:cubicBezTo>
                  <a:pt x="4303294" y="2350172"/>
                  <a:pt x="4311232" y="2360551"/>
                  <a:pt x="4318976" y="2371504"/>
                </a:cubicBezTo>
                <a:lnTo>
                  <a:pt x="4323314" y="2378166"/>
                </a:lnTo>
                <a:cubicBezTo>
                  <a:pt x="4323288" y="2378269"/>
                  <a:pt x="4323261" y="2378372"/>
                  <a:pt x="4323235" y="2378475"/>
                </a:cubicBezTo>
                <a:cubicBezTo>
                  <a:pt x="4323820" y="2380303"/>
                  <a:pt x="4325112" y="2382633"/>
                  <a:pt x="4327479" y="2385858"/>
                </a:cubicBezTo>
                <a:lnTo>
                  <a:pt x="4331226" y="2390318"/>
                </a:lnTo>
                <a:lnTo>
                  <a:pt x="4339643" y="2403246"/>
                </a:lnTo>
                <a:lnTo>
                  <a:pt x="4341435" y="2408870"/>
                </a:lnTo>
                <a:lnTo>
                  <a:pt x="4340548" y="2412798"/>
                </a:lnTo>
                <a:lnTo>
                  <a:pt x="4351634" y="2443869"/>
                </a:lnTo>
                <a:cubicBezTo>
                  <a:pt x="4370557" y="2458176"/>
                  <a:pt x="4365119" y="2472379"/>
                  <a:pt x="4380688" y="2504819"/>
                </a:cubicBezTo>
                <a:cubicBezTo>
                  <a:pt x="4393528" y="2510493"/>
                  <a:pt x="4397884" y="2522485"/>
                  <a:pt x="4399892" y="2537002"/>
                </a:cubicBezTo>
                <a:cubicBezTo>
                  <a:pt x="4420218" y="2562143"/>
                  <a:pt x="4430910" y="2594831"/>
                  <a:pt x="4449690" y="2628144"/>
                </a:cubicBezTo>
                <a:cubicBezTo>
                  <a:pt x="4468446" y="2678770"/>
                  <a:pt x="4488860" y="2772681"/>
                  <a:pt x="4512427" y="2840755"/>
                </a:cubicBezTo>
                <a:lnTo>
                  <a:pt x="4591091" y="3036586"/>
                </a:lnTo>
                <a:cubicBezTo>
                  <a:pt x="4639934" y="3158078"/>
                  <a:pt x="4730818" y="3310586"/>
                  <a:pt x="4757297" y="3388741"/>
                </a:cubicBezTo>
                <a:cubicBezTo>
                  <a:pt x="4756620" y="3412898"/>
                  <a:pt x="4755942" y="3437054"/>
                  <a:pt x="4755264" y="3461211"/>
                </a:cubicBezTo>
                <a:cubicBezTo>
                  <a:pt x="4763881" y="3469559"/>
                  <a:pt x="4774382" y="3498341"/>
                  <a:pt x="4776842" y="3503606"/>
                </a:cubicBezTo>
                <a:cubicBezTo>
                  <a:pt x="4776789" y="3503947"/>
                  <a:pt x="4816006" y="3543555"/>
                  <a:pt x="4815953" y="3543897"/>
                </a:cubicBezTo>
                <a:lnTo>
                  <a:pt x="4826382" y="3589602"/>
                </a:lnTo>
                <a:cubicBezTo>
                  <a:pt x="4854724" y="3618181"/>
                  <a:pt x="4872282" y="3672884"/>
                  <a:pt x="4900664" y="3697326"/>
                </a:cubicBezTo>
                <a:cubicBezTo>
                  <a:pt x="4872593" y="3751610"/>
                  <a:pt x="4889332" y="3712092"/>
                  <a:pt x="4944717" y="3795461"/>
                </a:cubicBezTo>
                <a:cubicBezTo>
                  <a:pt x="4981269" y="3830092"/>
                  <a:pt x="4951776" y="3836266"/>
                  <a:pt x="4981260" y="3887734"/>
                </a:cubicBezTo>
                <a:cubicBezTo>
                  <a:pt x="4992187" y="3900180"/>
                  <a:pt x="5000945" y="3922491"/>
                  <a:pt x="5000423" y="3933089"/>
                </a:cubicBezTo>
                <a:lnTo>
                  <a:pt x="5033013" y="3937041"/>
                </a:lnTo>
                <a:lnTo>
                  <a:pt x="5081597" y="4013154"/>
                </a:lnTo>
                <a:lnTo>
                  <a:pt x="5088052" y="4027525"/>
                </a:lnTo>
                <a:lnTo>
                  <a:pt x="5189054" y="4098668"/>
                </a:lnTo>
                <a:lnTo>
                  <a:pt x="5228545" y="4146658"/>
                </a:lnTo>
                <a:lnTo>
                  <a:pt x="5268336" y="4194504"/>
                </a:lnTo>
                <a:cubicBezTo>
                  <a:pt x="5282676" y="4201217"/>
                  <a:pt x="5302948" y="4267012"/>
                  <a:pt x="5317950" y="4267325"/>
                </a:cubicBezTo>
                <a:cubicBezTo>
                  <a:pt x="5371561" y="4431932"/>
                  <a:pt x="5512417" y="4438996"/>
                  <a:pt x="5598270" y="4563876"/>
                </a:cubicBezTo>
                <a:cubicBezTo>
                  <a:pt x="5684123" y="4688756"/>
                  <a:pt x="5658748" y="4766617"/>
                  <a:pt x="5833068" y="5016605"/>
                </a:cubicBezTo>
                <a:cubicBezTo>
                  <a:pt x="5917959" y="5167124"/>
                  <a:pt x="6007541" y="5258633"/>
                  <a:pt x="6045916" y="5405287"/>
                </a:cubicBezTo>
                <a:cubicBezTo>
                  <a:pt x="6053001" y="5431110"/>
                  <a:pt x="6137180" y="5517469"/>
                  <a:pt x="6117737" y="5538137"/>
                </a:cubicBezTo>
                <a:cubicBezTo>
                  <a:pt x="6096856" y="5567956"/>
                  <a:pt x="6185855" y="5633330"/>
                  <a:pt x="6144230" y="5635151"/>
                </a:cubicBezTo>
                <a:cubicBezTo>
                  <a:pt x="6206267" y="5682015"/>
                  <a:pt x="6167034" y="5753331"/>
                  <a:pt x="6176742" y="5809044"/>
                </a:cubicBezTo>
                <a:cubicBezTo>
                  <a:pt x="6181644" y="5871497"/>
                  <a:pt x="6197878" y="5926431"/>
                  <a:pt x="6245199" y="6038018"/>
                </a:cubicBezTo>
                <a:cubicBezTo>
                  <a:pt x="6276717" y="6104340"/>
                  <a:pt x="6288745" y="6124315"/>
                  <a:pt x="6303931" y="6175618"/>
                </a:cubicBezTo>
                <a:cubicBezTo>
                  <a:pt x="6319117" y="6226921"/>
                  <a:pt x="6298592" y="6320971"/>
                  <a:pt x="6336313" y="6345837"/>
                </a:cubicBezTo>
                <a:cubicBezTo>
                  <a:pt x="6368454" y="6400251"/>
                  <a:pt x="6388884" y="6464262"/>
                  <a:pt x="6401195" y="6542084"/>
                </a:cubicBezTo>
                <a:lnTo>
                  <a:pt x="6408310" y="6612865"/>
                </a:lnTo>
                <a:lnTo>
                  <a:pt x="1146484" y="6912725"/>
                </a:lnTo>
                <a:lnTo>
                  <a:pt x="1108438" y="6825083"/>
                </a:lnTo>
                <a:cubicBezTo>
                  <a:pt x="1057133" y="6684904"/>
                  <a:pt x="1090669" y="6637010"/>
                  <a:pt x="997867" y="6378703"/>
                </a:cubicBezTo>
                <a:cubicBezTo>
                  <a:pt x="956253" y="6228487"/>
                  <a:pt x="874761" y="6010797"/>
                  <a:pt x="858750" y="5923784"/>
                </a:cubicBezTo>
                <a:cubicBezTo>
                  <a:pt x="856924" y="5899993"/>
                  <a:pt x="844018" y="5873122"/>
                  <a:pt x="860408" y="5860728"/>
                </a:cubicBezTo>
                <a:cubicBezTo>
                  <a:pt x="878957" y="5840950"/>
                  <a:pt x="823834" y="5761906"/>
                  <a:pt x="853644" y="5771381"/>
                </a:cubicBezTo>
                <a:cubicBezTo>
                  <a:pt x="815383" y="5715186"/>
                  <a:pt x="852133" y="5665047"/>
                  <a:pt x="852164" y="5615193"/>
                </a:cubicBezTo>
                <a:cubicBezTo>
                  <a:pt x="817076" y="5571334"/>
                  <a:pt x="851740" y="5509975"/>
                  <a:pt x="831986" y="5402745"/>
                </a:cubicBezTo>
                <a:cubicBezTo>
                  <a:pt x="792037" y="5354630"/>
                  <a:pt x="819063" y="5330513"/>
                  <a:pt x="759590" y="5239800"/>
                </a:cubicBezTo>
                <a:cubicBezTo>
                  <a:pt x="762665" y="5236543"/>
                  <a:pt x="765245" y="5232371"/>
                  <a:pt x="767251" y="5227414"/>
                </a:cubicBezTo>
                <a:cubicBezTo>
                  <a:pt x="778914" y="5198604"/>
                  <a:pt x="769142" y="5150045"/>
                  <a:pt x="745427" y="5118958"/>
                </a:cubicBezTo>
                <a:cubicBezTo>
                  <a:pt x="660991" y="4975263"/>
                  <a:pt x="672599" y="4907855"/>
                  <a:pt x="635950" y="4788294"/>
                </a:cubicBezTo>
                <a:cubicBezTo>
                  <a:pt x="600650" y="4653678"/>
                  <a:pt x="646752" y="4690694"/>
                  <a:pt x="558787" y="4518070"/>
                </a:cubicBezTo>
                <a:cubicBezTo>
                  <a:pt x="577057" y="4502442"/>
                  <a:pt x="573633" y="4481342"/>
                  <a:pt x="555530" y="4444433"/>
                </a:cubicBezTo>
                <a:cubicBezTo>
                  <a:pt x="540027" y="4379200"/>
                  <a:pt x="596616" y="4390343"/>
                  <a:pt x="549378" y="4320965"/>
                </a:cubicBezTo>
                <a:cubicBezTo>
                  <a:pt x="581692" y="4336040"/>
                  <a:pt x="535024" y="4198883"/>
                  <a:pt x="572361" y="4232369"/>
                </a:cubicBezTo>
                <a:cubicBezTo>
                  <a:pt x="590648" y="4193014"/>
                  <a:pt x="541489" y="4167113"/>
                  <a:pt x="556288" y="4127673"/>
                </a:cubicBezTo>
                <a:lnTo>
                  <a:pt x="506660" y="3821119"/>
                </a:lnTo>
                <a:cubicBezTo>
                  <a:pt x="481478" y="3781010"/>
                  <a:pt x="483894" y="3751446"/>
                  <a:pt x="494791" y="3723556"/>
                </a:cubicBezTo>
                <a:cubicBezTo>
                  <a:pt x="472516" y="3634460"/>
                  <a:pt x="499836" y="3607209"/>
                  <a:pt x="490230" y="3508893"/>
                </a:cubicBezTo>
                <a:cubicBezTo>
                  <a:pt x="525541" y="3397546"/>
                  <a:pt x="482951" y="3307116"/>
                  <a:pt x="484223" y="3233179"/>
                </a:cubicBezTo>
                <a:cubicBezTo>
                  <a:pt x="465844" y="3133672"/>
                  <a:pt x="460855" y="3219289"/>
                  <a:pt x="460329" y="3041244"/>
                </a:cubicBezTo>
                <a:lnTo>
                  <a:pt x="407197" y="2812292"/>
                </a:lnTo>
                <a:cubicBezTo>
                  <a:pt x="391019" y="2768219"/>
                  <a:pt x="344571" y="2745090"/>
                  <a:pt x="386122" y="2757841"/>
                </a:cubicBezTo>
                <a:cubicBezTo>
                  <a:pt x="381879" y="2743275"/>
                  <a:pt x="360306" y="2721346"/>
                  <a:pt x="363684" y="2714608"/>
                </a:cubicBezTo>
                <a:lnTo>
                  <a:pt x="330746" y="2625146"/>
                </a:lnTo>
                <a:lnTo>
                  <a:pt x="299927" y="2566177"/>
                </a:lnTo>
                <a:cubicBezTo>
                  <a:pt x="300505" y="2524092"/>
                  <a:pt x="287694" y="2482008"/>
                  <a:pt x="288272" y="2439923"/>
                </a:cubicBezTo>
                <a:cubicBezTo>
                  <a:pt x="243273" y="2349673"/>
                  <a:pt x="278610" y="2382839"/>
                  <a:pt x="233611" y="2326248"/>
                </a:cubicBezTo>
                <a:lnTo>
                  <a:pt x="115057" y="212791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3263" y="3641651"/>
            <a:ext cx="3041564" cy="2146374"/>
          </a:xfrm>
        </p:spPr>
        <p:txBody>
          <a:bodyPr anchor="b">
            <a:normAutofit/>
          </a:bodyPr>
          <a:lstStyle/>
          <a:p>
            <a:r>
              <a:rPr lang="en-US" sz="3700">
                <a:solidFill>
                  <a:schemeClr val="tx1">
                    <a:lumMod val="85000"/>
                    <a:lumOff val="15000"/>
                  </a:schemeClr>
                </a:solidFill>
              </a:rPr>
              <a:t>University Contributions in Spain</a:t>
            </a:r>
          </a:p>
        </p:txBody>
      </p:sp>
      <p:sp>
        <p:nvSpPr>
          <p:cNvPr id="3" name="Content Placeholder 2"/>
          <p:cNvSpPr>
            <a:spLocks noGrp="1"/>
          </p:cNvSpPr>
          <p:nvPr>
            <p:ph idx="1"/>
          </p:nvPr>
        </p:nvSpPr>
        <p:spPr>
          <a:xfrm>
            <a:off x="4572000" y="896469"/>
            <a:ext cx="3784647" cy="5323356"/>
          </a:xfrm>
        </p:spPr>
        <p:txBody>
          <a:bodyPr>
            <a:normAutofit/>
          </a:bodyPr>
          <a:lstStyle/>
          <a:p>
            <a:r>
              <a:rPr lang="en-US" sz="1700">
                <a:solidFill>
                  <a:schemeClr val="tx1">
                    <a:lumMod val="85000"/>
                    <a:lumOff val="15000"/>
                  </a:schemeClr>
                </a:solidFill>
              </a:rPr>
              <a:t>Spanish universities play a crucial role in enhancing auditor competence through advanced educational programs. These programs include postgraduate degrees and continuous education modules designed to meet the evolving requirements of the auditing profession.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515456E-B1B1-48C1-8164-7E567F5D4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A8CF0DC-D23A-4CA2-8463-27F899283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B8A381C4-0C0D-491F-90D8-63CF760B45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5698">
            <a:off x="-146732" y="67946"/>
            <a:ext cx="4806232" cy="6912725"/>
          </a:xfrm>
          <a:custGeom>
            <a:avLst/>
            <a:gdLst>
              <a:gd name="connsiteX0" fmla="*/ 0 w 6408310"/>
              <a:gd name="connsiteY0" fmla="*/ 108934 h 6912725"/>
              <a:gd name="connsiteX1" fmla="*/ 1911522 w 6408310"/>
              <a:gd name="connsiteY1" fmla="*/ 0 h 6912725"/>
              <a:gd name="connsiteX2" fmla="*/ 1916026 w 6408310"/>
              <a:gd name="connsiteY2" fmla="*/ 4704 h 6912725"/>
              <a:gd name="connsiteX3" fmla="*/ 1911112 w 6408310"/>
              <a:gd name="connsiteY3" fmla="*/ 17418 h 6912725"/>
              <a:gd name="connsiteX4" fmla="*/ 1972871 w 6408310"/>
              <a:gd name="connsiteY4" fmla="*/ 72530 h 6912725"/>
              <a:gd name="connsiteX5" fmla="*/ 2069180 w 6408310"/>
              <a:gd name="connsiteY5" fmla="*/ 173199 h 6912725"/>
              <a:gd name="connsiteX6" fmla="*/ 2131569 w 6408310"/>
              <a:gd name="connsiteY6" fmla="*/ 227805 h 6912725"/>
              <a:gd name="connsiteX7" fmla="*/ 2162747 w 6408310"/>
              <a:gd name="connsiteY7" fmla="*/ 239714 h 6912725"/>
              <a:gd name="connsiteX8" fmla="*/ 2220499 w 6408310"/>
              <a:gd name="connsiteY8" fmla="*/ 289903 h 6912725"/>
              <a:gd name="connsiteX9" fmla="*/ 2381978 w 6408310"/>
              <a:gd name="connsiteY9" fmla="*/ 391093 h 6912725"/>
              <a:gd name="connsiteX10" fmla="*/ 2445910 w 6408310"/>
              <a:gd name="connsiteY10" fmla="*/ 463815 h 6912725"/>
              <a:gd name="connsiteX11" fmla="*/ 2531236 w 6408310"/>
              <a:gd name="connsiteY11" fmla="*/ 600817 h 6912725"/>
              <a:gd name="connsiteX12" fmla="*/ 2617149 w 6408310"/>
              <a:gd name="connsiteY12" fmla="*/ 703748 h 6912725"/>
              <a:gd name="connsiteX13" fmla="*/ 2650333 w 6408310"/>
              <a:gd name="connsiteY13" fmla="*/ 720900 h 6912725"/>
              <a:gd name="connsiteX14" fmla="*/ 2705541 w 6408310"/>
              <a:gd name="connsiteY14" fmla="*/ 750090 h 6912725"/>
              <a:gd name="connsiteX15" fmla="*/ 2757210 w 6408310"/>
              <a:gd name="connsiteY15" fmla="*/ 789489 h 6912725"/>
              <a:gd name="connsiteX16" fmla="*/ 2791660 w 6408310"/>
              <a:gd name="connsiteY16" fmla="*/ 816041 h 6912725"/>
              <a:gd name="connsiteX17" fmla="*/ 2840975 w 6408310"/>
              <a:gd name="connsiteY17" fmla="*/ 842225 h 6912725"/>
              <a:gd name="connsiteX18" fmla="*/ 2917970 w 6408310"/>
              <a:gd name="connsiteY18" fmla="*/ 879392 h 6912725"/>
              <a:gd name="connsiteX19" fmla="*/ 2957236 w 6408310"/>
              <a:gd name="connsiteY19" fmla="*/ 906835 h 6912725"/>
              <a:gd name="connsiteX20" fmla="*/ 3117215 w 6408310"/>
              <a:gd name="connsiteY20" fmla="*/ 1073714 h 6912725"/>
              <a:gd name="connsiteX21" fmla="*/ 3250958 w 6408310"/>
              <a:gd name="connsiteY21" fmla="*/ 1130397 h 6912725"/>
              <a:gd name="connsiteX22" fmla="*/ 3496717 w 6408310"/>
              <a:gd name="connsiteY22" fmla="*/ 1260412 h 6912725"/>
              <a:gd name="connsiteX23" fmla="*/ 3494992 w 6408310"/>
              <a:gd name="connsiteY23" fmla="*/ 1268283 h 6912725"/>
              <a:gd name="connsiteX24" fmla="*/ 3508993 w 6408310"/>
              <a:gd name="connsiteY24" fmla="*/ 1287737 h 6912725"/>
              <a:gd name="connsiteX25" fmla="*/ 3512115 w 6408310"/>
              <a:gd name="connsiteY25" fmla="*/ 1288544 h 6912725"/>
              <a:gd name="connsiteX26" fmla="*/ 3548697 w 6408310"/>
              <a:gd name="connsiteY26" fmla="*/ 1363739 h 6912725"/>
              <a:gd name="connsiteX27" fmla="*/ 3656567 w 6408310"/>
              <a:gd name="connsiteY27" fmla="*/ 1479533 h 6912725"/>
              <a:gd name="connsiteX28" fmla="*/ 3661987 w 6408310"/>
              <a:gd name="connsiteY28" fmla="*/ 1491779 h 6912725"/>
              <a:gd name="connsiteX29" fmla="*/ 3667389 w 6408310"/>
              <a:gd name="connsiteY29" fmla="*/ 1495409 h 6912725"/>
              <a:gd name="connsiteX30" fmla="*/ 3800461 w 6408310"/>
              <a:gd name="connsiteY30" fmla="*/ 1696689 h 6912725"/>
              <a:gd name="connsiteX31" fmla="*/ 3933737 w 6408310"/>
              <a:gd name="connsiteY31" fmla="*/ 1853325 h 6912725"/>
              <a:gd name="connsiteX32" fmla="*/ 3946446 w 6408310"/>
              <a:gd name="connsiteY32" fmla="*/ 1903446 h 6912725"/>
              <a:gd name="connsiteX33" fmla="*/ 3960581 w 6408310"/>
              <a:gd name="connsiteY33" fmla="*/ 1913244 h 6912725"/>
              <a:gd name="connsiteX34" fmla="*/ 4015111 w 6408310"/>
              <a:gd name="connsiteY34" fmla="*/ 1956512 h 6912725"/>
              <a:gd name="connsiteX35" fmla="*/ 4070740 w 6408310"/>
              <a:gd name="connsiteY35" fmla="*/ 1999693 h 6912725"/>
              <a:gd name="connsiteX36" fmla="*/ 4091495 w 6408310"/>
              <a:gd name="connsiteY36" fmla="*/ 2064313 h 6912725"/>
              <a:gd name="connsiteX37" fmla="*/ 4118353 w 6408310"/>
              <a:gd name="connsiteY37" fmla="*/ 2073901 h 6912725"/>
              <a:gd name="connsiteX38" fmla="*/ 4123293 w 6408310"/>
              <a:gd name="connsiteY38" fmla="*/ 2075261 h 6912725"/>
              <a:gd name="connsiteX39" fmla="*/ 4166582 w 6408310"/>
              <a:gd name="connsiteY39" fmla="*/ 2120685 h 6912725"/>
              <a:gd name="connsiteX40" fmla="*/ 4213721 w 6408310"/>
              <a:gd name="connsiteY40" fmla="*/ 2168493 h 6912725"/>
              <a:gd name="connsiteX41" fmla="*/ 4250795 w 6408310"/>
              <a:gd name="connsiteY41" fmla="*/ 2261746 h 6912725"/>
              <a:gd name="connsiteX42" fmla="*/ 4295408 w 6408310"/>
              <a:gd name="connsiteY42" fmla="*/ 2340515 h 6912725"/>
              <a:gd name="connsiteX43" fmla="*/ 4318976 w 6408310"/>
              <a:gd name="connsiteY43" fmla="*/ 2371504 h 6912725"/>
              <a:gd name="connsiteX44" fmla="*/ 4323314 w 6408310"/>
              <a:gd name="connsiteY44" fmla="*/ 2378166 h 6912725"/>
              <a:gd name="connsiteX45" fmla="*/ 4323235 w 6408310"/>
              <a:gd name="connsiteY45" fmla="*/ 2378475 h 6912725"/>
              <a:gd name="connsiteX46" fmla="*/ 4327479 w 6408310"/>
              <a:gd name="connsiteY46" fmla="*/ 2385858 h 6912725"/>
              <a:gd name="connsiteX47" fmla="*/ 4331226 w 6408310"/>
              <a:gd name="connsiteY47" fmla="*/ 2390318 h 6912725"/>
              <a:gd name="connsiteX48" fmla="*/ 4339643 w 6408310"/>
              <a:gd name="connsiteY48" fmla="*/ 2403246 h 6912725"/>
              <a:gd name="connsiteX49" fmla="*/ 4341435 w 6408310"/>
              <a:gd name="connsiteY49" fmla="*/ 2408870 h 6912725"/>
              <a:gd name="connsiteX50" fmla="*/ 4340548 w 6408310"/>
              <a:gd name="connsiteY50" fmla="*/ 2412798 h 6912725"/>
              <a:gd name="connsiteX51" fmla="*/ 4351634 w 6408310"/>
              <a:gd name="connsiteY51" fmla="*/ 2443869 h 6912725"/>
              <a:gd name="connsiteX52" fmla="*/ 4380688 w 6408310"/>
              <a:gd name="connsiteY52" fmla="*/ 2504819 h 6912725"/>
              <a:gd name="connsiteX53" fmla="*/ 4399892 w 6408310"/>
              <a:gd name="connsiteY53" fmla="*/ 2537002 h 6912725"/>
              <a:gd name="connsiteX54" fmla="*/ 4449690 w 6408310"/>
              <a:gd name="connsiteY54" fmla="*/ 2628144 h 6912725"/>
              <a:gd name="connsiteX55" fmla="*/ 4512427 w 6408310"/>
              <a:gd name="connsiteY55" fmla="*/ 2840755 h 6912725"/>
              <a:gd name="connsiteX56" fmla="*/ 4591091 w 6408310"/>
              <a:gd name="connsiteY56" fmla="*/ 3036586 h 6912725"/>
              <a:gd name="connsiteX57" fmla="*/ 4757297 w 6408310"/>
              <a:gd name="connsiteY57" fmla="*/ 3388741 h 6912725"/>
              <a:gd name="connsiteX58" fmla="*/ 4755264 w 6408310"/>
              <a:gd name="connsiteY58" fmla="*/ 3461211 h 6912725"/>
              <a:gd name="connsiteX59" fmla="*/ 4776842 w 6408310"/>
              <a:gd name="connsiteY59" fmla="*/ 3503606 h 6912725"/>
              <a:gd name="connsiteX60" fmla="*/ 4815953 w 6408310"/>
              <a:gd name="connsiteY60" fmla="*/ 3543897 h 6912725"/>
              <a:gd name="connsiteX61" fmla="*/ 4826382 w 6408310"/>
              <a:gd name="connsiteY61" fmla="*/ 3589602 h 6912725"/>
              <a:gd name="connsiteX62" fmla="*/ 4900664 w 6408310"/>
              <a:gd name="connsiteY62" fmla="*/ 3697326 h 6912725"/>
              <a:gd name="connsiteX63" fmla="*/ 4944717 w 6408310"/>
              <a:gd name="connsiteY63" fmla="*/ 3795461 h 6912725"/>
              <a:gd name="connsiteX64" fmla="*/ 4981260 w 6408310"/>
              <a:gd name="connsiteY64" fmla="*/ 3887734 h 6912725"/>
              <a:gd name="connsiteX65" fmla="*/ 5000423 w 6408310"/>
              <a:gd name="connsiteY65" fmla="*/ 3933089 h 6912725"/>
              <a:gd name="connsiteX66" fmla="*/ 5033013 w 6408310"/>
              <a:gd name="connsiteY66" fmla="*/ 3937041 h 6912725"/>
              <a:gd name="connsiteX67" fmla="*/ 5081597 w 6408310"/>
              <a:gd name="connsiteY67" fmla="*/ 4013154 h 6912725"/>
              <a:gd name="connsiteX68" fmla="*/ 5088052 w 6408310"/>
              <a:gd name="connsiteY68" fmla="*/ 4027525 h 6912725"/>
              <a:gd name="connsiteX69" fmla="*/ 5189054 w 6408310"/>
              <a:gd name="connsiteY69" fmla="*/ 4098668 h 6912725"/>
              <a:gd name="connsiteX70" fmla="*/ 5228545 w 6408310"/>
              <a:gd name="connsiteY70" fmla="*/ 4146658 h 6912725"/>
              <a:gd name="connsiteX71" fmla="*/ 5268336 w 6408310"/>
              <a:gd name="connsiteY71" fmla="*/ 4194504 h 6912725"/>
              <a:gd name="connsiteX72" fmla="*/ 5317950 w 6408310"/>
              <a:gd name="connsiteY72" fmla="*/ 4267325 h 6912725"/>
              <a:gd name="connsiteX73" fmla="*/ 5598270 w 6408310"/>
              <a:gd name="connsiteY73" fmla="*/ 4563876 h 6912725"/>
              <a:gd name="connsiteX74" fmla="*/ 5833068 w 6408310"/>
              <a:gd name="connsiteY74" fmla="*/ 5016605 h 6912725"/>
              <a:gd name="connsiteX75" fmla="*/ 6045916 w 6408310"/>
              <a:gd name="connsiteY75" fmla="*/ 5405287 h 6912725"/>
              <a:gd name="connsiteX76" fmla="*/ 6117737 w 6408310"/>
              <a:gd name="connsiteY76" fmla="*/ 5538137 h 6912725"/>
              <a:gd name="connsiteX77" fmla="*/ 6144230 w 6408310"/>
              <a:gd name="connsiteY77" fmla="*/ 5635151 h 6912725"/>
              <a:gd name="connsiteX78" fmla="*/ 6176742 w 6408310"/>
              <a:gd name="connsiteY78" fmla="*/ 5809044 h 6912725"/>
              <a:gd name="connsiteX79" fmla="*/ 6245199 w 6408310"/>
              <a:gd name="connsiteY79" fmla="*/ 6038018 h 6912725"/>
              <a:gd name="connsiteX80" fmla="*/ 6303931 w 6408310"/>
              <a:gd name="connsiteY80" fmla="*/ 6175618 h 6912725"/>
              <a:gd name="connsiteX81" fmla="*/ 6336313 w 6408310"/>
              <a:gd name="connsiteY81" fmla="*/ 6345837 h 6912725"/>
              <a:gd name="connsiteX82" fmla="*/ 6401195 w 6408310"/>
              <a:gd name="connsiteY82" fmla="*/ 6542084 h 6912725"/>
              <a:gd name="connsiteX83" fmla="*/ 6408310 w 6408310"/>
              <a:gd name="connsiteY83" fmla="*/ 6612865 h 6912725"/>
              <a:gd name="connsiteX84" fmla="*/ 1146484 w 6408310"/>
              <a:gd name="connsiteY84" fmla="*/ 6912725 h 6912725"/>
              <a:gd name="connsiteX85" fmla="*/ 1108438 w 6408310"/>
              <a:gd name="connsiteY85" fmla="*/ 6825083 h 6912725"/>
              <a:gd name="connsiteX86" fmla="*/ 997867 w 6408310"/>
              <a:gd name="connsiteY86" fmla="*/ 6378703 h 6912725"/>
              <a:gd name="connsiteX87" fmla="*/ 858750 w 6408310"/>
              <a:gd name="connsiteY87" fmla="*/ 5923784 h 6912725"/>
              <a:gd name="connsiteX88" fmla="*/ 860408 w 6408310"/>
              <a:gd name="connsiteY88" fmla="*/ 5860728 h 6912725"/>
              <a:gd name="connsiteX89" fmla="*/ 853644 w 6408310"/>
              <a:gd name="connsiteY89" fmla="*/ 5771381 h 6912725"/>
              <a:gd name="connsiteX90" fmla="*/ 852164 w 6408310"/>
              <a:gd name="connsiteY90" fmla="*/ 5615193 h 6912725"/>
              <a:gd name="connsiteX91" fmla="*/ 831986 w 6408310"/>
              <a:gd name="connsiteY91" fmla="*/ 5402745 h 6912725"/>
              <a:gd name="connsiteX92" fmla="*/ 759590 w 6408310"/>
              <a:gd name="connsiteY92" fmla="*/ 5239800 h 6912725"/>
              <a:gd name="connsiteX93" fmla="*/ 767251 w 6408310"/>
              <a:gd name="connsiteY93" fmla="*/ 5227414 h 6912725"/>
              <a:gd name="connsiteX94" fmla="*/ 745427 w 6408310"/>
              <a:gd name="connsiteY94" fmla="*/ 5118958 h 6912725"/>
              <a:gd name="connsiteX95" fmla="*/ 635950 w 6408310"/>
              <a:gd name="connsiteY95" fmla="*/ 4788294 h 6912725"/>
              <a:gd name="connsiteX96" fmla="*/ 558787 w 6408310"/>
              <a:gd name="connsiteY96" fmla="*/ 4518070 h 6912725"/>
              <a:gd name="connsiteX97" fmla="*/ 555530 w 6408310"/>
              <a:gd name="connsiteY97" fmla="*/ 4444433 h 6912725"/>
              <a:gd name="connsiteX98" fmla="*/ 549378 w 6408310"/>
              <a:gd name="connsiteY98" fmla="*/ 4320965 h 6912725"/>
              <a:gd name="connsiteX99" fmla="*/ 572361 w 6408310"/>
              <a:gd name="connsiteY99" fmla="*/ 4232369 h 6912725"/>
              <a:gd name="connsiteX100" fmla="*/ 556288 w 6408310"/>
              <a:gd name="connsiteY100" fmla="*/ 4127673 h 6912725"/>
              <a:gd name="connsiteX101" fmla="*/ 506660 w 6408310"/>
              <a:gd name="connsiteY101" fmla="*/ 3821119 h 6912725"/>
              <a:gd name="connsiteX102" fmla="*/ 494791 w 6408310"/>
              <a:gd name="connsiteY102" fmla="*/ 3723556 h 6912725"/>
              <a:gd name="connsiteX103" fmla="*/ 490230 w 6408310"/>
              <a:gd name="connsiteY103" fmla="*/ 3508893 h 6912725"/>
              <a:gd name="connsiteX104" fmla="*/ 484223 w 6408310"/>
              <a:gd name="connsiteY104" fmla="*/ 3233179 h 6912725"/>
              <a:gd name="connsiteX105" fmla="*/ 460329 w 6408310"/>
              <a:gd name="connsiteY105" fmla="*/ 3041244 h 6912725"/>
              <a:gd name="connsiteX106" fmla="*/ 407197 w 6408310"/>
              <a:gd name="connsiteY106" fmla="*/ 2812292 h 6912725"/>
              <a:gd name="connsiteX107" fmla="*/ 386122 w 6408310"/>
              <a:gd name="connsiteY107" fmla="*/ 2757841 h 6912725"/>
              <a:gd name="connsiteX108" fmla="*/ 363684 w 6408310"/>
              <a:gd name="connsiteY108" fmla="*/ 2714608 h 6912725"/>
              <a:gd name="connsiteX109" fmla="*/ 330746 w 6408310"/>
              <a:gd name="connsiteY109" fmla="*/ 2625146 h 6912725"/>
              <a:gd name="connsiteX110" fmla="*/ 299927 w 6408310"/>
              <a:gd name="connsiteY110" fmla="*/ 2566177 h 6912725"/>
              <a:gd name="connsiteX111" fmla="*/ 288272 w 6408310"/>
              <a:gd name="connsiteY111" fmla="*/ 2439923 h 6912725"/>
              <a:gd name="connsiteX112" fmla="*/ 233611 w 6408310"/>
              <a:gd name="connsiteY112" fmla="*/ 2326248 h 6912725"/>
              <a:gd name="connsiteX113" fmla="*/ 115057 w 6408310"/>
              <a:gd name="connsiteY113" fmla="*/ 2127916 h 6912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6408310" h="6912725">
                <a:moveTo>
                  <a:pt x="0" y="108934"/>
                </a:moveTo>
                <a:lnTo>
                  <a:pt x="1911522" y="0"/>
                </a:lnTo>
                <a:lnTo>
                  <a:pt x="1916026" y="4704"/>
                </a:lnTo>
                <a:cubicBezTo>
                  <a:pt x="1916562" y="7914"/>
                  <a:pt x="1915147" y="12061"/>
                  <a:pt x="1911112" y="17418"/>
                </a:cubicBezTo>
                <a:cubicBezTo>
                  <a:pt x="1943271" y="27853"/>
                  <a:pt x="1947645" y="36373"/>
                  <a:pt x="1972871" y="72530"/>
                </a:cubicBezTo>
                <a:cubicBezTo>
                  <a:pt x="1980767" y="117667"/>
                  <a:pt x="2061296" y="115435"/>
                  <a:pt x="2069180" y="173199"/>
                </a:cubicBezTo>
                <a:cubicBezTo>
                  <a:pt x="2075196" y="191586"/>
                  <a:pt x="2112853" y="231006"/>
                  <a:pt x="2131569" y="227805"/>
                </a:cubicBezTo>
                <a:cubicBezTo>
                  <a:pt x="2141808" y="233828"/>
                  <a:pt x="2146631" y="247405"/>
                  <a:pt x="2162747" y="239714"/>
                </a:cubicBezTo>
                <a:cubicBezTo>
                  <a:pt x="2183739" y="232191"/>
                  <a:pt x="2206491" y="310465"/>
                  <a:pt x="2220499" y="289903"/>
                </a:cubicBezTo>
                <a:cubicBezTo>
                  <a:pt x="2257038" y="315132"/>
                  <a:pt x="2344409" y="362107"/>
                  <a:pt x="2381978" y="391093"/>
                </a:cubicBezTo>
                <a:cubicBezTo>
                  <a:pt x="2419547" y="420079"/>
                  <a:pt x="2445794" y="442621"/>
                  <a:pt x="2445910" y="463815"/>
                </a:cubicBezTo>
                <a:cubicBezTo>
                  <a:pt x="2462109" y="546053"/>
                  <a:pt x="2496860" y="553382"/>
                  <a:pt x="2531236" y="600817"/>
                </a:cubicBezTo>
                <a:cubicBezTo>
                  <a:pt x="2573647" y="650501"/>
                  <a:pt x="2589314" y="613369"/>
                  <a:pt x="2617149" y="703748"/>
                </a:cubicBezTo>
                <a:cubicBezTo>
                  <a:pt x="2635983" y="695546"/>
                  <a:pt x="2643943" y="702017"/>
                  <a:pt x="2650333" y="720900"/>
                </a:cubicBezTo>
                <a:cubicBezTo>
                  <a:pt x="2671881" y="743975"/>
                  <a:pt x="2701744" y="706344"/>
                  <a:pt x="2705541" y="750090"/>
                </a:cubicBezTo>
                <a:cubicBezTo>
                  <a:pt x="2730861" y="760850"/>
                  <a:pt x="2742856" y="778498"/>
                  <a:pt x="2757210" y="789489"/>
                </a:cubicBezTo>
                <a:cubicBezTo>
                  <a:pt x="2776836" y="801882"/>
                  <a:pt x="2774652" y="796949"/>
                  <a:pt x="2791660" y="816041"/>
                </a:cubicBezTo>
                <a:cubicBezTo>
                  <a:pt x="2815343" y="835699"/>
                  <a:pt x="2784183" y="871086"/>
                  <a:pt x="2840975" y="842225"/>
                </a:cubicBezTo>
                <a:cubicBezTo>
                  <a:pt x="2854681" y="875427"/>
                  <a:pt x="2877032" y="859395"/>
                  <a:pt x="2917970" y="879392"/>
                </a:cubicBezTo>
                <a:cubicBezTo>
                  <a:pt x="2921487" y="903353"/>
                  <a:pt x="2937122" y="907916"/>
                  <a:pt x="2957236" y="906835"/>
                </a:cubicBezTo>
                <a:lnTo>
                  <a:pt x="3117215" y="1073714"/>
                </a:lnTo>
                <a:cubicBezTo>
                  <a:pt x="3153906" y="1089285"/>
                  <a:pt x="3232612" y="1124062"/>
                  <a:pt x="3250958" y="1130397"/>
                </a:cubicBezTo>
                <a:cubicBezTo>
                  <a:pt x="3409574" y="1172733"/>
                  <a:pt x="3456045" y="1237431"/>
                  <a:pt x="3496717" y="1260412"/>
                </a:cubicBezTo>
                <a:lnTo>
                  <a:pt x="3494992" y="1268283"/>
                </a:lnTo>
                <a:cubicBezTo>
                  <a:pt x="3495362" y="1274688"/>
                  <a:pt x="3498760" y="1281160"/>
                  <a:pt x="3508993" y="1287737"/>
                </a:cubicBezTo>
                <a:lnTo>
                  <a:pt x="3512115" y="1288544"/>
                </a:lnTo>
                <a:lnTo>
                  <a:pt x="3548697" y="1363739"/>
                </a:lnTo>
                <a:cubicBezTo>
                  <a:pt x="3572773" y="1395571"/>
                  <a:pt x="3623148" y="1421050"/>
                  <a:pt x="3656567" y="1479533"/>
                </a:cubicBezTo>
                <a:lnTo>
                  <a:pt x="3661987" y="1491779"/>
                </a:lnTo>
                <a:lnTo>
                  <a:pt x="3667389" y="1495409"/>
                </a:lnTo>
                <a:lnTo>
                  <a:pt x="3800461" y="1696689"/>
                </a:lnTo>
                <a:cubicBezTo>
                  <a:pt x="3835546" y="1747791"/>
                  <a:pt x="3913146" y="1811386"/>
                  <a:pt x="3933737" y="1853325"/>
                </a:cubicBezTo>
                <a:lnTo>
                  <a:pt x="3946446" y="1903446"/>
                </a:lnTo>
                <a:lnTo>
                  <a:pt x="3960581" y="1913244"/>
                </a:lnTo>
                <a:cubicBezTo>
                  <a:pt x="3979608" y="1926434"/>
                  <a:pt x="3998210" y="1940240"/>
                  <a:pt x="4015111" y="1956512"/>
                </a:cubicBezTo>
                <a:cubicBezTo>
                  <a:pt x="4083226" y="1956238"/>
                  <a:pt x="4031943" y="1969929"/>
                  <a:pt x="4070740" y="1999693"/>
                </a:cubicBezTo>
                <a:cubicBezTo>
                  <a:pt x="4027554" y="2022282"/>
                  <a:pt x="4128681" y="2025600"/>
                  <a:pt x="4091495" y="2064313"/>
                </a:cubicBezTo>
                <a:cubicBezTo>
                  <a:pt x="4099733" y="2068504"/>
                  <a:pt x="4108887" y="2071343"/>
                  <a:pt x="4118353" y="2073901"/>
                </a:cubicBezTo>
                <a:lnTo>
                  <a:pt x="4123293" y="2075261"/>
                </a:lnTo>
                <a:lnTo>
                  <a:pt x="4166582" y="2120685"/>
                </a:lnTo>
                <a:lnTo>
                  <a:pt x="4213721" y="2168493"/>
                </a:lnTo>
                <a:lnTo>
                  <a:pt x="4250795" y="2261746"/>
                </a:lnTo>
                <a:lnTo>
                  <a:pt x="4295408" y="2340515"/>
                </a:lnTo>
                <a:cubicBezTo>
                  <a:pt x="4303294" y="2350172"/>
                  <a:pt x="4311232" y="2360551"/>
                  <a:pt x="4318976" y="2371504"/>
                </a:cubicBezTo>
                <a:lnTo>
                  <a:pt x="4323314" y="2378166"/>
                </a:lnTo>
                <a:cubicBezTo>
                  <a:pt x="4323288" y="2378269"/>
                  <a:pt x="4323261" y="2378372"/>
                  <a:pt x="4323235" y="2378475"/>
                </a:cubicBezTo>
                <a:cubicBezTo>
                  <a:pt x="4323820" y="2380303"/>
                  <a:pt x="4325112" y="2382633"/>
                  <a:pt x="4327479" y="2385858"/>
                </a:cubicBezTo>
                <a:lnTo>
                  <a:pt x="4331226" y="2390318"/>
                </a:lnTo>
                <a:lnTo>
                  <a:pt x="4339643" y="2403246"/>
                </a:lnTo>
                <a:lnTo>
                  <a:pt x="4341435" y="2408870"/>
                </a:lnTo>
                <a:lnTo>
                  <a:pt x="4340548" y="2412798"/>
                </a:lnTo>
                <a:lnTo>
                  <a:pt x="4351634" y="2443869"/>
                </a:lnTo>
                <a:cubicBezTo>
                  <a:pt x="4370557" y="2458176"/>
                  <a:pt x="4365119" y="2472379"/>
                  <a:pt x="4380688" y="2504819"/>
                </a:cubicBezTo>
                <a:cubicBezTo>
                  <a:pt x="4393528" y="2510493"/>
                  <a:pt x="4397884" y="2522485"/>
                  <a:pt x="4399892" y="2537002"/>
                </a:cubicBezTo>
                <a:cubicBezTo>
                  <a:pt x="4420218" y="2562143"/>
                  <a:pt x="4430910" y="2594831"/>
                  <a:pt x="4449690" y="2628144"/>
                </a:cubicBezTo>
                <a:cubicBezTo>
                  <a:pt x="4468446" y="2678770"/>
                  <a:pt x="4488860" y="2772681"/>
                  <a:pt x="4512427" y="2840755"/>
                </a:cubicBezTo>
                <a:lnTo>
                  <a:pt x="4591091" y="3036586"/>
                </a:lnTo>
                <a:cubicBezTo>
                  <a:pt x="4639934" y="3158078"/>
                  <a:pt x="4730818" y="3310586"/>
                  <a:pt x="4757297" y="3388741"/>
                </a:cubicBezTo>
                <a:cubicBezTo>
                  <a:pt x="4756620" y="3412898"/>
                  <a:pt x="4755942" y="3437054"/>
                  <a:pt x="4755264" y="3461211"/>
                </a:cubicBezTo>
                <a:cubicBezTo>
                  <a:pt x="4763881" y="3469559"/>
                  <a:pt x="4774382" y="3498341"/>
                  <a:pt x="4776842" y="3503606"/>
                </a:cubicBezTo>
                <a:cubicBezTo>
                  <a:pt x="4776789" y="3503947"/>
                  <a:pt x="4816006" y="3543555"/>
                  <a:pt x="4815953" y="3543897"/>
                </a:cubicBezTo>
                <a:lnTo>
                  <a:pt x="4826382" y="3589602"/>
                </a:lnTo>
                <a:cubicBezTo>
                  <a:pt x="4854724" y="3618181"/>
                  <a:pt x="4872282" y="3672884"/>
                  <a:pt x="4900664" y="3697326"/>
                </a:cubicBezTo>
                <a:cubicBezTo>
                  <a:pt x="4872593" y="3751610"/>
                  <a:pt x="4889332" y="3712092"/>
                  <a:pt x="4944717" y="3795461"/>
                </a:cubicBezTo>
                <a:cubicBezTo>
                  <a:pt x="4981269" y="3830092"/>
                  <a:pt x="4951776" y="3836266"/>
                  <a:pt x="4981260" y="3887734"/>
                </a:cubicBezTo>
                <a:cubicBezTo>
                  <a:pt x="4992187" y="3900180"/>
                  <a:pt x="5000945" y="3922491"/>
                  <a:pt x="5000423" y="3933089"/>
                </a:cubicBezTo>
                <a:lnTo>
                  <a:pt x="5033013" y="3937041"/>
                </a:lnTo>
                <a:lnTo>
                  <a:pt x="5081597" y="4013154"/>
                </a:lnTo>
                <a:lnTo>
                  <a:pt x="5088052" y="4027525"/>
                </a:lnTo>
                <a:lnTo>
                  <a:pt x="5189054" y="4098668"/>
                </a:lnTo>
                <a:lnTo>
                  <a:pt x="5228545" y="4146658"/>
                </a:lnTo>
                <a:lnTo>
                  <a:pt x="5268336" y="4194504"/>
                </a:lnTo>
                <a:cubicBezTo>
                  <a:pt x="5282676" y="4201217"/>
                  <a:pt x="5302948" y="4267012"/>
                  <a:pt x="5317950" y="4267325"/>
                </a:cubicBezTo>
                <a:cubicBezTo>
                  <a:pt x="5371561" y="4431932"/>
                  <a:pt x="5512417" y="4438996"/>
                  <a:pt x="5598270" y="4563876"/>
                </a:cubicBezTo>
                <a:cubicBezTo>
                  <a:pt x="5684123" y="4688756"/>
                  <a:pt x="5658748" y="4766617"/>
                  <a:pt x="5833068" y="5016605"/>
                </a:cubicBezTo>
                <a:cubicBezTo>
                  <a:pt x="5917959" y="5167124"/>
                  <a:pt x="6007541" y="5258633"/>
                  <a:pt x="6045916" y="5405287"/>
                </a:cubicBezTo>
                <a:cubicBezTo>
                  <a:pt x="6053001" y="5431110"/>
                  <a:pt x="6137180" y="5517469"/>
                  <a:pt x="6117737" y="5538137"/>
                </a:cubicBezTo>
                <a:cubicBezTo>
                  <a:pt x="6096856" y="5567956"/>
                  <a:pt x="6185855" y="5633330"/>
                  <a:pt x="6144230" y="5635151"/>
                </a:cubicBezTo>
                <a:cubicBezTo>
                  <a:pt x="6206267" y="5682015"/>
                  <a:pt x="6167034" y="5753331"/>
                  <a:pt x="6176742" y="5809044"/>
                </a:cubicBezTo>
                <a:cubicBezTo>
                  <a:pt x="6181644" y="5871497"/>
                  <a:pt x="6197878" y="5926431"/>
                  <a:pt x="6245199" y="6038018"/>
                </a:cubicBezTo>
                <a:cubicBezTo>
                  <a:pt x="6276717" y="6104340"/>
                  <a:pt x="6288745" y="6124315"/>
                  <a:pt x="6303931" y="6175618"/>
                </a:cubicBezTo>
                <a:cubicBezTo>
                  <a:pt x="6319117" y="6226921"/>
                  <a:pt x="6298592" y="6320971"/>
                  <a:pt x="6336313" y="6345837"/>
                </a:cubicBezTo>
                <a:cubicBezTo>
                  <a:pt x="6368454" y="6400251"/>
                  <a:pt x="6388884" y="6464262"/>
                  <a:pt x="6401195" y="6542084"/>
                </a:cubicBezTo>
                <a:lnTo>
                  <a:pt x="6408310" y="6612865"/>
                </a:lnTo>
                <a:lnTo>
                  <a:pt x="1146484" y="6912725"/>
                </a:lnTo>
                <a:lnTo>
                  <a:pt x="1108438" y="6825083"/>
                </a:lnTo>
                <a:cubicBezTo>
                  <a:pt x="1057133" y="6684904"/>
                  <a:pt x="1090669" y="6637010"/>
                  <a:pt x="997867" y="6378703"/>
                </a:cubicBezTo>
                <a:cubicBezTo>
                  <a:pt x="956253" y="6228487"/>
                  <a:pt x="874761" y="6010797"/>
                  <a:pt x="858750" y="5923784"/>
                </a:cubicBezTo>
                <a:cubicBezTo>
                  <a:pt x="856924" y="5899993"/>
                  <a:pt x="844018" y="5873122"/>
                  <a:pt x="860408" y="5860728"/>
                </a:cubicBezTo>
                <a:cubicBezTo>
                  <a:pt x="878957" y="5840950"/>
                  <a:pt x="823834" y="5761906"/>
                  <a:pt x="853644" y="5771381"/>
                </a:cubicBezTo>
                <a:cubicBezTo>
                  <a:pt x="815383" y="5715186"/>
                  <a:pt x="852133" y="5665047"/>
                  <a:pt x="852164" y="5615193"/>
                </a:cubicBezTo>
                <a:cubicBezTo>
                  <a:pt x="817076" y="5571334"/>
                  <a:pt x="851740" y="5509975"/>
                  <a:pt x="831986" y="5402745"/>
                </a:cubicBezTo>
                <a:cubicBezTo>
                  <a:pt x="792037" y="5354630"/>
                  <a:pt x="819063" y="5330513"/>
                  <a:pt x="759590" y="5239800"/>
                </a:cubicBezTo>
                <a:cubicBezTo>
                  <a:pt x="762665" y="5236543"/>
                  <a:pt x="765245" y="5232371"/>
                  <a:pt x="767251" y="5227414"/>
                </a:cubicBezTo>
                <a:cubicBezTo>
                  <a:pt x="778914" y="5198604"/>
                  <a:pt x="769142" y="5150045"/>
                  <a:pt x="745427" y="5118958"/>
                </a:cubicBezTo>
                <a:cubicBezTo>
                  <a:pt x="660991" y="4975263"/>
                  <a:pt x="672599" y="4907855"/>
                  <a:pt x="635950" y="4788294"/>
                </a:cubicBezTo>
                <a:cubicBezTo>
                  <a:pt x="600650" y="4653678"/>
                  <a:pt x="646752" y="4690694"/>
                  <a:pt x="558787" y="4518070"/>
                </a:cubicBezTo>
                <a:cubicBezTo>
                  <a:pt x="577057" y="4502442"/>
                  <a:pt x="573633" y="4481342"/>
                  <a:pt x="555530" y="4444433"/>
                </a:cubicBezTo>
                <a:cubicBezTo>
                  <a:pt x="540027" y="4379200"/>
                  <a:pt x="596616" y="4390343"/>
                  <a:pt x="549378" y="4320965"/>
                </a:cubicBezTo>
                <a:cubicBezTo>
                  <a:pt x="581692" y="4336040"/>
                  <a:pt x="535024" y="4198883"/>
                  <a:pt x="572361" y="4232369"/>
                </a:cubicBezTo>
                <a:cubicBezTo>
                  <a:pt x="590648" y="4193014"/>
                  <a:pt x="541489" y="4167113"/>
                  <a:pt x="556288" y="4127673"/>
                </a:cubicBezTo>
                <a:lnTo>
                  <a:pt x="506660" y="3821119"/>
                </a:lnTo>
                <a:cubicBezTo>
                  <a:pt x="481478" y="3781010"/>
                  <a:pt x="483894" y="3751446"/>
                  <a:pt x="494791" y="3723556"/>
                </a:cubicBezTo>
                <a:cubicBezTo>
                  <a:pt x="472516" y="3634460"/>
                  <a:pt x="499836" y="3607209"/>
                  <a:pt x="490230" y="3508893"/>
                </a:cubicBezTo>
                <a:cubicBezTo>
                  <a:pt x="525541" y="3397546"/>
                  <a:pt x="482951" y="3307116"/>
                  <a:pt x="484223" y="3233179"/>
                </a:cubicBezTo>
                <a:cubicBezTo>
                  <a:pt x="465844" y="3133672"/>
                  <a:pt x="460855" y="3219289"/>
                  <a:pt x="460329" y="3041244"/>
                </a:cubicBezTo>
                <a:lnTo>
                  <a:pt x="407197" y="2812292"/>
                </a:lnTo>
                <a:cubicBezTo>
                  <a:pt x="391019" y="2768219"/>
                  <a:pt x="344571" y="2745090"/>
                  <a:pt x="386122" y="2757841"/>
                </a:cubicBezTo>
                <a:cubicBezTo>
                  <a:pt x="381879" y="2743275"/>
                  <a:pt x="360306" y="2721346"/>
                  <a:pt x="363684" y="2714608"/>
                </a:cubicBezTo>
                <a:lnTo>
                  <a:pt x="330746" y="2625146"/>
                </a:lnTo>
                <a:lnTo>
                  <a:pt x="299927" y="2566177"/>
                </a:lnTo>
                <a:cubicBezTo>
                  <a:pt x="300505" y="2524092"/>
                  <a:pt x="287694" y="2482008"/>
                  <a:pt x="288272" y="2439923"/>
                </a:cubicBezTo>
                <a:cubicBezTo>
                  <a:pt x="243273" y="2349673"/>
                  <a:pt x="278610" y="2382839"/>
                  <a:pt x="233611" y="2326248"/>
                </a:cubicBezTo>
                <a:lnTo>
                  <a:pt x="115057" y="212791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3263" y="3641651"/>
            <a:ext cx="3041564" cy="2146374"/>
          </a:xfrm>
        </p:spPr>
        <p:txBody>
          <a:bodyPr anchor="b">
            <a:normAutofit/>
          </a:bodyPr>
          <a:lstStyle/>
          <a:p>
            <a:pPr>
              <a:lnSpc>
                <a:spcPct val="90000"/>
              </a:lnSpc>
            </a:pPr>
            <a:r>
              <a:rPr lang="en-US" sz="3400">
                <a:solidFill>
                  <a:schemeClr val="tx1">
                    <a:lumMod val="85000"/>
                    <a:lumOff val="15000"/>
                  </a:schemeClr>
                </a:solidFill>
              </a:rPr>
              <a:t>Policy Initiatives for Tax Compliance in Greece</a:t>
            </a:r>
          </a:p>
        </p:txBody>
      </p:sp>
      <p:sp>
        <p:nvSpPr>
          <p:cNvPr id="3" name="Content Placeholder 2"/>
          <p:cNvSpPr>
            <a:spLocks noGrp="1"/>
          </p:cNvSpPr>
          <p:nvPr>
            <p:ph idx="1"/>
          </p:nvPr>
        </p:nvSpPr>
        <p:spPr>
          <a:xfrm>
            <a:off x="4572000" y="896469"/>
            <a:ext cx="3784647" cy="5323356"/>
          </a:xfrm>
        </p:spPr>
        <p:txBody>
          <a:bodyPr>
            <a:normAutofit/>
          </a:bodyPr>
          <a:lstStyle/>
          <a:p>
            <a:r>
              <a:rPr lang="en-US" sz="1700">
                <a:solidFill>
                  <a:schemeClr val="tx1">
                    <a:lumMod val="85000"/>
                    <a:lumOff val="15000"/>
                  </a:schemeClr>
                </a:solidFill>
              </a:rPr>
              <a:t>Greece has introduced several policy initiatives to promote tax compliance. These include enhancing enforcement mechanisms, conducting public awareness campaigns, and offering incentives for voluntary compliance, all aimed at developing a strong tax culture.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574</Words>
  <Application>Microsoft Office PowerPoint</Application>
  <PresentationFormat>Προβολή στην οθόνη (4:3)</PresentationFormat>
  <Paragraphs>33</Paragraphs>
  <Slides>15</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15</vt:i4>
      </vt:variant>
    </vt:vector>
  </HeadingPairs>
  <TitlesOfParts>
    <vt:vector size="18" baseType="lpstr">
      <vt:lpstr>Arial</vt:lpstr>
      <vt:lpstr>Calibri</vt:lpstr>
      <vt:lpstr>Office Theme</vt:lpstr>
      <vt:lpstr>Ongoing Training Programs for Financial Auditors in Greece and Spain</vt:lpstr>
      <vt:lpstr>Introduction</vt:lpstr>
      <vt:lpstr>Importance of Ongoing Training</vt:lpstr>
      <vt:lpstr>Training Programs in Greece</vt:lpstr>
      <vt:lpstr>Training Programs in Spain</vt:lpstr>
      <vt:lpstr>Role of Academic Institutions</vt:lpstr>
      <vt:lpstr>University Contributions in Greece</vt:lpstr>
      <vt:lpstr>University Contributions in Spain</vt:lpstr>
      <vt:lpstr>Policy Initiatives for Tax Compliance in Greece</vt:lpstr>
      <vt:lpstr>Policy Initiatives for Tax Compliance in Spain</vt:lpstr>
      <vt:lpstr>Tax Compliance in Mediterranean Regions</vt:lpstr>
      <vt:lpstr>Challenges in Ongoing Training</vt:lpstr>
      <vt:lpstr>Future Directions in Training and Policy</vt:lpstr>
      <vt:lpstr>Conclusion</vt:lpstr>
      <vt:lpstr>Questions &amp; Answers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user</dc:creator>
  <cp:keywords/>
  <dc:description>generated using python-pptx</dc:description>
  <cp:lastModifiedBy>ΛΑΛΟΣ ΧΡΗΣΤΟΣ</cp:lastModifiedBy>
  <cp:revision>2</cp:revision>
  <dcterms:created xsi:type="dcterms:W3CDTF">2013-01-27T09:14:16Z</dcterms:created>
  <dcterms:modified xsi:type="dcterms:W3CDTF">2024-06-27T20:32:18Z</dcterms:modified>
  <cp:category/>
</cp:coreProperties>
</file>